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1" r:id="rId6"/>
    <p:sldId id="260" r:id="rId7"/>
    <p:sldId id="264" r:id="rId8"/>
    <p:sldId id="266" r:id="rId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887F1C-46FD-42E1-8BF9-A0F30DCB0F55}" v="25" dt="2023-08-30T20:02:29.5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iba B" userId="1f21f97ecea8d2f7" providerId="LiveId" clId="{5D887F1C-46FD-42E1-8BF9-A0F30DCB0F55}"/>
    <pc:docChg chg="undo custSel addSld delSld modSld sldOrd">
      <pc:chgData name="Baiba B" userId="1f21f97ecea8d2f7" providerId="LiveId" clId="{5D887F1C-46FD-42E1-8BF9-A0F30DCB0F55}" dt="2023-09-01T15:00:03.138" v="2712" actId="20577"/>
      <pc:docMkLst>
        <pc:docMk/>
      </pc:docMkLst>
      <pc:sldChg chg="addSp delSp modSp new mod setBg">
        <pc:chgData name="Baiba B" userId="1f21f97ecea8d2f7" providerId="LiveId" clId="{5D887F1C-46FD-42E1-8BF9-A0F30DCB0F55}" dt="2023-08-30T20:03:35.396" v="2585" actId="20577"/>
        <pc:sldMkLst>
          <pc:docMk/>
          <pc:sldMk cId="1478140808" sldId="256"/>
        </pc:sldMkLst>
        <pc:spChg chg="mod">
          <ac:chgData name="Baiba B" userId="1f21f97ecea8d2f7" providerId="LiveId" clId="{5D887F1C-46FD-42E1-8BF9-A0F30DCB0F55}" dt="2023-08-30T20:03:35.396" v="2585" actId="20577"/>
          <ac:spMkLst>
            <pc:docMk/>
            <pc:sldMk cId="1478140808" sldId="256"/>
            <ac:spMk id="2" creationId="{BD122869-B2DE-E540-2ED2-3C78915C57B0}"/>
          </ac:spMkLst>
        </pc:spChg>
        <pc:spChg chg="mod">
          <ac:chgData name="Baiba B" userId="1f21f97ecea8d2f7" providerId="LiveId" clId="{5D887F1C-46FD-42E1-8BF9-A0F30DCB0F55}" dt="2023-08-30T20:03:18.615" v="2577" actId="26606"/>
          <ac:spMkLst>
            <pc:docMk/>
            <pc:sldMk cId="1478140808" sldId="256"/>
            <ac:spMk id="3" creationId="{E2050AC6-52F0-7306-4F01-5E3C26523600}"/>
          </ac:spMkLst>
        </pc:spChg>
        <pc:spChg chg="add del">
          <ac:chgData name="Baiba B" userId="1f21f97ecea8d2f7" providerId="LiveId" clId="{5D887F1C-46FD-42E1-8BF9-A0F30DCB0F55}" dt="2023-08-30T20:03:18.615" v="2577" actId="26606"/>
          <ac:spMkLst>
            <pc:docMk/>
            <pc:sldMk cId="1478140808" sldId="256"/>
            <ac:spMk id="8" creationId="{C7D023E4-8DE1-436E-9847-ED6A4B4B04FD}"/>
          </ac:spMkLst>
        </pc:spChg>
        <pc:grpChg chg="add del">
          <ac:chgData name="Baiba B" userId="1f21f97ecea8d2f7" providerId="LiveId" clId="{5D887F1C-46FD-42E1-8BF9-A0F30DCB0F55}" dt="2023-08-30T20:03:18.615" v="2577" actId="26606"/>
          <ac:grpSpMkLst>
            <pc:docMk/>
            <pc:sldMk cId="1478140808" sldId="256"/>
            <ac:grpSpMk id="10" creationId="{1FEC590B-3306-47E9-BD67-97F3F76169A4}"/>
          </ac:grpSpMkLst>
        </pc:grpChg>
        <pc:grpChg chg="add del">
          <ac:chgData name="Baiba B" userId="1f21f97ecea8d2f7" providerId="LiveId" clId="{5D887F1C-46FD-42E1-8BF9-A0F30DCB0F55}" dt="2023-08-30T20:03:18.615" v="2577" actId="26606"/>
          <ac:grpSpMkLst>
            <pc:docMk/>
            <pc:sldMk cId="1478140808" sldId="256"/>
            <ac:grpSpMk id="14" creationId="{A47AAF5E-1692-48C9-98FB-6432BF0BC4F7}"/>
          </ac:grpSpMkLst>
        </pc:grpChg>
      </pc:sldChg>
      <pc:sldChg chg="addSp delSp modSp new mod chgLayout">
        <pc:chgData name="Baiba B" userId="1f21f97ecea8d2f7" providerId="LiveId" clId="{5D887F1C-46FD-42E1-8BF9-A0F30DCB0F55}" dt="2023-08-30T20:02:29.570" v="2575"/>
        <pc:sldMkLst>
          <pc:docMk/>
          <pc:sldMk cId="1554612681" sldId="257"/>
        </pc:sldMkLst>
        <pc:spChg chg="mod ord">
          <ac:chgData name="Baiba B" userId="1f21f97ecea8d2f7" providerId="LiveId" clId="{5D887F1C-46FD-42E1-8BF9-A0F30DCB0F55}" dt="2023-08-30T20:02:29.570" v="2575"/>
          <ac:spMkLst>
            <pc:docMk/>
            <pc:sldMk cId="1554612681" sldId="257"/>
            <ac:spMk id="2" creationId="{D9482ED8-6853-23DD-04FC-F7649367C0F6}"/>
          </ac:spMkLst>
        </pc:spChg>
        <pc:spChg chg="mod ord">
          <ac:chgData name="Baiba B" userId="1f21f97ecea8d2f7" providerId="LiveId" clId="{5D887F1C-46FD-42E1-8BF9-A0F30DCB0F55}" dt="2023-08-30T20:02:29.570" v="2575"/>
          <ac:spMkLst>
            <pc:docMk/>
            <pc:sldMk cId="1554612681" sldId="257"/>
            <ac:spMk id="3" creationId="{B6C55004-4AAB-F110-E154-035179700B90}"/>
          </ac:spMkLst>
        </pc:spChg>
        <pc:spChg chg="del">
          <ac:chgData name="Baiba B" userId="1f21f97ecea8d2f7" providerId="LiveId" clId="{5D887F1C-46FD-42E1-8BF9-A0F30DCB0F55}" dt="2023-08-30T16:19:45.463" v="434" actId="931"/>
          <ac:spMkLst>
            <pc:docMk/>
            <pc:sldMk cId="1554612681" sldId="257"/>
            <ac:spMk id="4" creationId="{A8250A14-C8F4-BBF6-18B3-AB15D2010722}"/>
          </ac:spMkLst>
        </pc:spChg>
        <pc:spChg chg="mod ord">
          <ac:chgData name="Baiba B" userId="1f21f97ecea8d2f7" providerId="LiveId" clId="{5D887F1C-46FD-42E1-8BF9-A0F30DCB0F55}" dt="2023-08-30T20:02:29.570" v="2575"/>
          <ac:spMkLst>
            <pc:docMk/>
            <pc:sldMk cId="1554612681" sldId="257"/>
            <ac:spMk id="5" creationId="{E66E4B9D-57B4-4861-30FF-D74595EBF050}"/>
          </ac:spMkLst>
        </pc:spChg>
        <pc:spChg chg="del mod">
          <ac:chgData name="Baiba B" userId="1f21f97ecea8d2f7" providerId="LiveId" clId="{5D887F1C-46FD-42E1-8BF9-A0F30DCB0F55}" dt="2023-08-30T16:24:07.526" v="514" actId="931"/>
          <ac:spMkLst>
            <pc:docMk/>
            <pc:sldMk cId="1554612681" sldId="257"/>
            <ac:spMk id="6" creationId="{9B627C8A-E5A9-E64F-F09D-5E4D5A58009B}"/>
          </ac:spMkLst>
        </pc:spChg>
        <pc:picChg chg="add mod ord">
          <ac:chgData name="Baiba B" userId="1f21f97ecea8d2f7" providerId="LiveId" clId="{5D887F1C-46FD-42E1-8BF9-A0F30DCB0F55}" dt="2023-08-30T20:02:29.570" v="2575"/>
          <ac:picMkLst>
            <pc:docMk/>
            <pc:sldMk cId="1554612681" sldId="257"/>
            <ac:picMk id="8" creationId="{F61E0660-6A16-479F-8F11-236A2A60CAB2}"/>
          </ac:picMkLst>
        </pc:picChg>
        <pc:picChg chg="add mod ord">
          <ac:chgData name="Baiba B" userId="1f21f97ecea8d2f7" providerId="LiveId" clId="{5D887F1C-46FD-42E1-8BF9-A0F30DCB0F55}" dt="2023-08-30T20:02:29.570" v="2575"/>
          <ac:picMkLst>
            <pc:docMk/>
            <pc:sldMk cId="1554612681" sldId="257"/>
            <ac:picMk id="10" creationId="{BF81C776-06BB-5589-EAFD-2B772D7ACB2B}"/>
          </ac:picMkLst>
        </pc:picChg>
      </pc:sldChg>
      <pc:sldChg chg="addSp delSp modSp new mod">
        <pc:chgData name="Baiba B" userId="1f21f97ecea8d2f7" providerId="LiveId" clId="{5D887F1C-46FD-42E1-8BF9-A0F30DCB0F55}" dt="2023-08-30T20:10:57.861" v="2632" actId="478"/>
        <pc:sldMkLst>
          <pc:docMk/>
          <pc:sldMk cId="561086262" sldId="258"/>
        </pc:sldMkLst>
        <pc:spChg chg="del mod">
          <ac:chgData name="Baiba B" userId="1f21f97ecea8d2f7" providerId="LiveId" clId="{5D887F1C-46FD-42E1-8BF9-A0F30DCB0F55}" dt="2023-08-30T20:10:57.861" v="2632" actId="478"/>
          <ac:spMkLst>
            <pc:docMk/>
            <pc:sldMk cId="561086262" sldId="258"/>
            <ac:spMk id="2" creationId="{FE4266E4-8C9F-98C4-5017-268E319ECF7F}"/>
          </ac:spMkLst>
        </pc:spChg>
        <pc:spChg chg="mod">
          <ac:chgData name="Baiba B" userId="1f21f97ecea8d2f7" providerId="LiveId" clId="{5D887F1C-46FD-42E1-8BF9-A0F30DCB0F55}" dt="2023-08-30T20:02:29.570" v="2575"/>
          <ac:spMkLst>
            <pc:docMk/>
            <pc:sldMk cId="561086262" sldId="258"/>
            <ac:spMk id="3" creationId="{FE48B40B-2056-047B-07CC-C5B46C305496}"/>
          </ac:spMkLst>
        </pc:spChg>
        <pc:spChg chg="del">
          <ac:chgData name="Baiba B" userId="1f21f97ecea8d2f7" providerId="LiveId" clId="{5D887F1C-46FD-42E1-8BF9-A0F30DCB0F55}" dt="2023-08-30T16:28:47.055" v="630" actId="931"/>
          <ac:spMkLst>
            <pc:docMk/>
            <pc:sldMk cId="561086262" sldId="258"/>
            <ac:spMk id="4" creationId="{AD6A8F85-0FD4-72E3-36C3-C4716C16E0F7}"/>
          </ac:spMkLst>
        </pc:spChg>
        <pc:spChg chg="mod">
          <ac:chgData name="Baiba B" userId="1f21f97ecea8d2f7" providerId="LiveId" clId="{5D887F1C-46FD-42E1-8BF9-A0F30DCB0F55}" dt="2023-08-30T20:04:42.556" v="2623" actId="20577"/>
          <ac:spMkLst>
            <pc:docMk/>
            <pc:sldMk cId="561086262" sldId="258"/>
            <ac:spMk id="5" creationId="{09735FEB-B457-63EE-9C2D-5B41F09F70A3}"/>
          </ac:spMkLst>
        </pc:spChg>
        <pc:spChg chg="del">
          <ac:chgData name="Baiba B" userId="1f21f97ecea8d2f7" providerId="LiveId" clId="{5D887F1C-46FD-42E1-8BF9-A0F30DCB0F55}" dt="2023-08-30T16:33:06.173" v="864" actId="931"/>
          <ac:spMkLst>
            <pc:docMk/>
            <pc:sldMk cId="561086262" sldId="258"/>
            <ac:spMk id="6" creationId="{6557D46D-62BC-50C8-D07A-71CA90D5B33C}"/>
          </ac:spMkLst>
        </pc:spChg>
        <pc:picChg chg="add mod">
          <ac:chgData name="Baiba B" userId="1f21f97ecea8d2f7" providerId="LiveId" clId="{5D887F1C-46FD-42E1-8BF9-A0F30DCB0F55}" dt="2023-08-30T20:02:29.570" v="2575"/>
          <ac:picMkLst>
            <pc:docMk/>
            <pc:sldMk cId="561086262" sldId="258"/>
            <ac:picMk id="8" creationId="{12AF3FC8-02D3-54B0-854F-79D6860B43B2}"/>
          </ac:picMkLst>
        </pc:picChg>
        <pc:picChg chg="add mod">
          <ac:chgData name="Baiba B" userId="1f21f97ecea8d2f7" providerId="LiveId" clId="{5D887F1C-46FD-42E1-8BF9-A0F30DCB0F55}" dt="2023-08-30T20:02:29.570" v="2575"/>
          <ac:picMkLst>
            <pc:docMk/>
            <pc:sldMk cId="561086262" sldId="258"/>
            <ac:picMk id="10" creationId="{CC7D8026-7413-A40E-96B3-22D79423C0AF}"/>
          </ac:picMkLst>
        </pc:picChg>
      </pc:sldChg>
      <pc:sldChg chg="addSp delSp modSp new del mod">
        <pc:chgData name="Baiba B" userId="1f21f97ecea8d2f7" providerId="LiveId" clId="{5D887F1C-46FD-42E1-8BF9-A0F30DCB0F55}" dt="2023-08-30T17:31:51.543" v="1909" actId="2696"/>
        <pc:sldMkLst>
          <pc:docMk/>
          <pc:sldMk cId="1588096471" sldId="259"/>
        </pc:sldMkLst>
        <pc:spChg chg="mod">
          <ac:chgData name="Baiba B" userId="1f21f97ecea8d2f7" providerId="LiveId" clId="{5D887F1C-46FD-42E1-8BF9-A0F30DCB0F55}" dt="2023-08-30T17:23:18.923" v="1737" actId="27636"/>
          <ac:spMkLst>
            <pc:docMk/>
            <pc:sldMk cId="1588096471" sldId="259"/>
            <ac:spMk id="3" creationId="{DC01793A-EF4B-D84D-59B4-AA15F3F11A47}"/>
          </ac:spMkLst>
        </pc:spChg>
        <pc:spChg chg="del">
          <ac:chgData name="Baiba B" userId="1f21f97ecea8d2f7" providerId="LiveId" clId="{5D887F1C-46FD-42E1-8BF9-A0F30DCB0F55}" dt="2023-08-30T16:35:56.758" v="918" actId="931"/>
          <ac:spMkLst>
            <pc:docMk/>
            <pc:sldMk cId="1588096471" sldId="259"/>
            <ac:spMk id="4" creationId="{4AD52DDF-C532-E0A9-6082-2E38E8938CB0}"/>
          </ac:spMkLst>
        </pc:spChg>
        <pc:spChg chg="mod">
          <ac:chgData name="Baiba B" userId="1f21f97ecea8d2f7" providerId="LiveId" clId="{5D887F1C-46FD-42E1-8BF9-A0F30DCB0F55}" dt="2023-08-30T17:23:18.923" v="1736" actId="27636"/>
          <ac:spMkLst>
            <pc:docMk/>
            <pc:sldMk cId="1588096471" sldId="259"/>
            <ac:spMk id="5" creationId="{405ADB11-4EB0-F16C-09CF-40AAF38714EF}"/>
          </ac:spMkLst>
        </pc:spChg>
        <pc:spChg chg="mod">
          <ac:chgData name="Baiba B" userId="1f21f97ecea8d2f7" providerId="LiveId" clId="{5D887F1C-46FD-42E1-8BF9-A0F30DCB0F55}" dt="2023-08-30T17:26:21.822" v="1826" actId="27636"/>
          <ac:spMkLst>
            <pc:docMk/>
            <pc:sldMk cId="1588096471" sldId="259"/>
            <ac:spMk id="6" creationId="{A58F266A-6BD9-C694-01BC-90ECC6909535}"/>
          </ac:spMkLst>
        </pc:spChg>
        <pc:spChg chg="add mod">
          <ac:chgData name="Baiba B" userId="1f21f97ecea8d2f7" providerId="LiveId" clId="{5D887F1C-46FD-42E1-8BF9-A0F30DCB0F55}" dt="2023-08-30T17:23:37.600" v="1740" actId="21"/>
          <ac:spMkLst>
            <pc:docMk/>
            <pc:sldMk cId="1588096471" sldId="259"/>
            <ac:spMk id="10" creationId="{A83C20D6-5488-89E8-9F87-00AE770AED20}"/>
          </ac:spMkLst>
        </pc:spChg>
        <pc:picChg chg="add del mod">
          <ac:chgData name="Baiba B" userId="1f21f97ecea8d2f7" providerId="LiveId" clId="{5D887F1C-46FD-42E1-8BF9-A0F30DCB0F55}" dt="2023-08-30T17:23:37.600" v="1740" actId="21"/>
          <ac:picMkLst>
            <pc:docMk/>
            <pc:sldMk cId="1588096471" sldId="259"/>
            <ac:picMk id="8" creationId="{F1B6984F-FB3F-89F9-DC39-921AF5AC2EAB}"/>
          </ac:picMkLst>
        </pc:picChg>
      </pc:sldChg>
      <pc:sldChg chg="addSp delSp modSp new mod ord">
        <pc:chgData name="Baiba B" userId="1f21f97ecea8d2f7" providerId="LiveId" clId="{5D887F1C-46FD-42E1-8BF9-A0F30DCB0F55}" dt="2023-08-30T20:14:05.811" v="2668" actId="14100"/>
        <pc:sldMkLst>
          <pc:docMk/>
          <pc:sldMk cId="264173501" sldId="260"/>
        </pc:sldMkLst>
        <pc:spChg chg="mod">
          <ac:chgData name="Baiba B" userId="1f21f97ecea8d2f7" providerId="LiveId" clId="{5D887F1C-46FD-42E1-8BF9-A0F30DCB0F55}" dt="2023-08-30T20:13:33.769" v="2639" actId="14100"/>
          <ac:spMkLst>
            <pc:docMk/>
            <pc:sldMk cId="264173501" sldId="260"/>
            <ac:spMk id="2" creationId="{6E5AD932-1A0A-B782-84EB-761A8219C5F8}"/>
          </ac:spMkLst>
        </pc:spChg>
        <pc:spChg chg="mod">
          <ac:chgData name="Baiba B" userId="1f21f97ecea8d2f7" providerId="LiveId" clId="{5D887F1C-46FD-42E1-8BF9-A0F30DCB0F55}" dt="2023-08-30T20:13:45.124" v="2665" actId="1035"/>
          <ac:spMkLst>
            <pc:docMk/>
            <pc:sldMk cId="264173501" sldId="260"/>
            <ac:spMk id="3" creationId="{77848F14-6675-071E-7130-4763C56BA560}"/>
          </ac:spMkLst>
        </pc:spChg>
        <pc:spChg chg="del mod">
          <ac:chgData name="Baiba B" userId="1f21f97ecea8d2f7" providerId="LiveId" clId="{5D887F1C-46FD-42E1-8BF9-A0F30DCB0F55}" dt="2023-08-30T17:09:03.609" v="1540"/>
          <ac:spMkLst>
            <pc:docMk/>
            <pc:sldMk cId="264173501" sldId="260"/>
            <ac:spMk id="4" creationId="{DF0CC8F2-C079-285B-BA3A-810E1D3E4D13}"/>
          </ac:spMkLst>
        </pc:spChg>
        <pc:spChg chg="mod">
          <ac:chgData name="Baiba B" userId="1f21f97ecea8d2f7" providerId="LiveId" clId="{5D887F1C-46FD-42E1-8BF9-A0F30DCB0F55}" dt="2023-08-30T20:13:45.124" v="2665" actId="1035"/>
          <ac:spMkLst>
            <pc:docMk/>
            <pc:sldMk cId="264173501" sldId="260"/>
            <ac:spMk id="5" creationId="{ECC3C67D-6DC0-9385-2D00-2E3D2695C28D}"/>
          </ac:spMkLst>
        </pc:spChg>
        <pc:spChg chg="del mod">
          <ac:chgData name="Baiba B" userId="1f21f97ecea8d2f7" providerId="LiveId" clId="{5D887F1C-46FD-42E1-8BF9-A0F30DCB0F55}" dt="2023-08-30T17:11:54.595" v="1559"/>
          <ac:spMkLst>
            <pc:docMk/>
            <pc:sldMk cId="264173501" sldId="260"/>
            <ac:spMk id="6" creationId="{B4272EC7-5EC5-8A34-1127-F554BFB0D27A}"/>
          </ac:spMkLst>
        </pc:spChg>
        <pc:spChg chg="add mod">
          <ac:chgData name="Baiba B" userId="1f21f97ecea8d2f7" providerId="LiveId" clId="{5D887F1C-46FD-42E1-8BF9-A0F30DCB0F55}" dt="2023-08-30T20:14:05.811" v="2668" actId="14100"/>
          <ac:spMkLst>
            <pc:docMk/>
            <pc:sldMk cId="264173501" sldId="260"/>
            <ac:spMk id="10" creationId="{50F16733-48FD-BF6D-FC8E-E1D47AB10F9F}"/>
          </ac:spMkLst>
        </pc:spChg>
        <pc:graphicFrameChg chg="add mod modGraphic">
          <ac:chgData name="Baiba B" userId="1f21f97ecea8d2f7" providerId="LiveId" clId="{5D887F1C-46FD-42E1-8BF9-A0F30DCB0F55}" dt="2023-08-30T20:13:45.124" v="2665" actId="1035"/>
          <ac:graphicFrameMkLst>
            <pc:docMk/>
            <pc:sldMk cId="264173501" sldId="260"/>
            <ac:graphicFrameMk id="7" creationId="{F6392C57-0400-F390-93CC-55EF5799DCBD}"/>
          </ac:graphicFrameMkLst>
        </pc:graphicFrameChg>
        <pc:graphicFrameChg chg="add mod modGraphic">
          <ac:chgData name="Baiba B" userId="1f21f97ecea8d2f7" providerId="LiveId" clId="{5D887F1C-46FD-42E1-8BF9-A0F30DCB0F55}" dt="2023-08-30T20:13:45.124" v="2665" actId="1035"/>
          <ac:graphicFrameMkLst>
            <pc:docMk/>
            <pc:sldMk cId="264173501" sldId="260"/>
            <ac:graphicFrameMk id="8" creationId="{A33E06A1-998C-3595-7714-D50ECAA1A72E}"/>
          </ac:graphicFrameMkLst>
        </pc:graphicFrameChg>
      </pc:sldChg>
      <pc:sldChg chg="new del">
        <pc:chgData name="Baiba B" userId="1f21f97ecea8d2f7" providerId="LiveId" clId="{5D887F1C-46FD-42E1-8BF9-A0F30DCB0F55}" dt="2023-08-30T17:05:34.192" v="1506" actId="680"/>
        <pc:sldMkLst>
          <pc:docMk/>
          <pc:sldMk cId="1197090457" sldId="260"/>
        </pc:sldMkLst>
      </pc:sldChg>
      <pc:sldChg chg="addSp delSp modSp new mod">
        <pc:chgData name="Baiba B" userId="1f21f97ecea8d2f7" providerId="LiveId" clId="{5D887F1C-46FD-42E1-8BF9-A0F30DCB0F55}" dt="2023-08-30T20:12:34.625" v="2634" actId="20577"/>
        <pc:sldMkLst>
          <pc:docMk/>
          <pc:sldMk cId="3597168559" sldId="261"/>
        </pc:sldMkLst>
        <pc:spChg chg="del mod">
          <ac:chgData name="Baiba B" userId="1f21f97ecea8d2f7" providerId="LiveId" clId="{5D887F1C-46FD-42E1-8BF9-A0F30DCB0F55}" dt="2023-08-30T20:11:45.836" v="2633" actId="478"/>
          <ac:spMkLst>
            <pc:docMk/>
            <pc:sldMk cId="3597168559" sldId="261"/>
            <ac:spMk id="2" creationId="{8002FCC8-A170-8A1B-CE64-E85CB9735E03}"/>
          </ac:spMkLst>
        </pc:spChg>
        <pc:spChg chg="mod">
          <ac:chgData name="Baiba B" userId="1f21f97ecea8d2f7" providerId="LiveId" clId="{5D887F1C-46FD-42E1-8BF9-A0F30DCB0F55}" dt="2023-08-30T20:02:29.570" v="2575"/>
          <ac:spMkLst>
            <pc:docMk/>
            <pc:sldMk cId="3597168559" sldId="261"/>
            <ac:spMk id="3" creationId="{7860D302-347E-F6CE-6D81-17F32BC9167A}"/>
          </ac:spMkLst>
        </pc:spChg>
        <pc:spChg chg="add del">
          <ac:chgData name="Baiba B" userId="1f21f97ecea8d2f7" providerId="LiveId" clId="{5D887F1C-46FD-42E1-8BF9-A0F30DCB0F55}" dt="2023-08-30T17:20:46.274" v="1729" actId="931"/>
          <ac:spMkLst>
            <pc:docMk/>
            <pc:sldMk cId="3597168559" sldId="261"/>
            <ac:spMk id="4" creationId="{0F2A7D8B-BFAA-6517-E34F-7699DCCD8DD3}"/>
          </ac:spMkLst>
        </pc:spChg>
        <pc:spChg chg="mod">
          <ac:chgData name="Baiba B" userId="1f21f97ecea8d2f7" providerId="LiveId" clId="{5D887F1C-46FD-42E1-8BF9-A0F30DCB0F55}" dt="2023-08-30T20:02:29.570" v="2575"/>
          <ac:spMkLst>
            <pc:docMk/>
            <pc:sldMk cId="3597168559" sldId="261"/>
            <ac:spMk id="5" creationId="{B54ED843-66EB-0C33-787D-C1DF5DFAA6CF}"/>
          </ac:spMkLst>
        </pc:spChg>
        <pc:spChg chg="mod">
          <ac:chgData name="Baiba B" userId="1f21f97ecea8d2f7" providerId="LiveId" clId="{5D887F1C-46FD-42E1-8BF9-A0F30DCB0F55}" dt="2023-08-30T20:12:34.625" v="2634" actId="20577"/>
          <ac:spMkLst>
            <pc:docMk/>
            <pc:sldMk cId="3597168559" sldId="261"/>
            <ac:spMk id="6" creationId="{13885CF3-9FEA-BA4B-0716-16CC403D4CC5}"/>
          </ac:spMkLst>
        </pc:spChg>
        <pc:picChg chg="add del mod">
          <ac:chgData name="Baiba B" userId="1f21f97ecea8d2f7" providerId="LiveId" clId="{5D887F1C-46FD-42E1-8BF9-A0F30DCB0F55}" dt="2023-08-30T17:20:33.836" v="1728" actId="931"/>
          <ac:picMkLst>
            <pc:docMk/>
            <pc:sldMk cId="3597168559" sldId="261"/>
            <ac:picMk id="8" creationId="{D114353A-CFAE-2309-54CD-2DBE4EC434BE}"/>
          </ac:picMkLst>
        </pc:picChg>
        <pc:picChg chg="add mod">
          <ac:chgData name="Baiba B" userId="1f21f97ecea8d2f7" providerId="LiveId" clId="{5D887F1C-46FD-42E1-8BF9-A0F30DCB0F55}" dt="2023-08-30T20:02:29.570" v="2575"/>
          <ac:picMkLst>
            <pc:docMk/>
            <pc:sldMk cId="3597168559" sldId="261"/>
            <ac:picMk id="10" creationId="{29A2F2FB-E77E-4DD1-E923-293B628B185F}"/>
          </ac:picMkLst>
        </pc:picChg>
        <pc:cxnChg chg="add del">
          <ac:chgData name="Baiba B" userId="1f21f97ecea8d2f7" providerId="LiveId" clId="{5D887F1C-46FD-42E1-8BF9-A0F30DCB0F55}" dt="2023-08-30T17:29:17.428" v="1904" actId="11529"/>
          <ac:cxnSpMkLst>
            <pc:docMk/>
            <pc:sldMk cId="3597168559" sldId="261"/>
            <ac:cxnSpMk id="12" creationId="{23765583-0C24-D27E-0473-13ADFD1C6AD0}"/>
          </ac:cxnSpMkLst>
        </pc:cxnChg>
      </pc:sldChg>
      <pc:sldChg chg="addSp delSp modSp new mod">
        <pc:chgData name="Baiba B" userId="1f21f97ecea8d2f7" providerId="LiveId" clId="{5D887F1C-46FD-42E1-8BF9-A0F30DCB0F55}" dt="2023-08-30T20:02:29.570" v="2575"/>
        <pc:sldMkLst>
          <pc:docMk/>
          <pc:sldMk cId="774946859" sldId="262"/>
        </pc:sldMkLst>
        <pc:spChg chg="mod">
          <ac:chgData name="Baiba B" userId="1f21f97ecea8d2f7" providerId="LiveId" clId="{5D887F1C-46FD-42E1-8BF9-A0F30DCB0F55}" dt="2023-08-30T19:51:27.106" v="2464" actId="120"/>
          <ac:spMkLst>
            <pc:docMk/>
            <pc:sldMk cId="774946859" sldId="262"/>
            <ac:spMk id="2" creationId="{954BD456-E11F-96C5-5FF3-D9034FA8B254}"/>
          </ac:spMkLst>
        </pc:spChg>
        <pc:spChg chg="del mod">
          <ac:chgData name="Baiba B" userId="1f21f97ecea8d2f7" providerId="LiveId" clId="{5D887F1C-46FD-42E1-8BF9-A0F30DCB0F55}" dt="2023-08-30T17:23:46.558" v="1742"/>
          <ac:spMkLst>
            <pc:docMk/>
            <pc:sldMk cId="774946859" sldId="262"/>
            <ac:spMk id="3" creationId="{98C9B967-7FA0-DC4A-CECD-97A7398AABD6}"/>
          </ac:spMkLst>
        </pc:spChg>
        <pc:picChg chg="add mod">
          <ac:chgData name="Baiba B" userId="1f21f97ecea8d2f7" providerId="LiveId" clId="{5D887F1C-46FD-42E1-8BF9-A0F30DCB0F55}" dt="2023-08-30T20:02:29.570" v="2575"/>
          <ac:picMkLst>
            <pc:docMk/>
            <pc:sldMk cId="774946859" sldId="262"/>
            <ac:picMk id="4" creationId="{734416FB-5E3F-4FEA-14D0-C459E5F5556D}"/>
          </ac:picMkLst>
        </pc:picChg>
      </pc:sldChg>
      <pc:sldChg chg="addSp delSp modSp new del mod">
        <pc:chgData name="Baiba B" userId="1f21f97ecea8d2f7" providerId="LiveId" clId="{5D887F1C-46FD-42E1-8BF9-A0F30DCB0F55}" dt="2023-08-30T17:35:52.568" v="2007" actId="2696"/>
        <pc:sldMkLst>
          <pc:docMk/>
          <pc:sldMk cId="4078940394" sldId="263"/>
        </pc:sldMkLst>
        <pc:spChg chg="mod">
          <ac:chgData name="Baiba B" userId="1f21f97ecea8d2f7" providerId="LiveId" clId="{5D887F1C-46FD-42E1-8BF9-A0F30DCB0F55}" dt="2023-08-30T17:35:24.499" v="2002" actId="21"/>
          <ac:spMkLst>
            <pc:docMk/>
            <pc:sldMk cId="4078940394" sldId="263"/>
            <ac:spMk id="2" creationId="{E798B9E5-6F09-40B7-B6E3-5153A2B0E98F}"/>
          </ac:spMkLst>
        </pc:spChg>
        <pc:spChg chg="del">
          <ac:chgData name="Baiba B" userId="1f21f97ecea8d2f7" providerId="LiveId" clId="{5D887F1C-46FD-42E1-8BF9-A0F30DCB0F55}" dt="2023-08-30T17:32:56.592" v="1922" actId="931"/>
          <ac:spMkLst>
            <pc:docMk/>
            <pc:sldMk cId="4078940394" sldId="263"/>
            <ac:spMk id="3" creationId="{AF66C09A-B8F6-C66F-EC5C-BB6D23940D00}"/>
          </ac:spMkLst>
        </pc:spChg>
        <pc:spChg chg="add mod">
          <ac:chgData name="Baiba B" userId="1f21f97ecea8d2f7" providerId="LiveId" clId="{5D887F1C-46FD-42E1-8BF9-A0F30DCB0F55}" dt="2023-08-30T17:35:37.076" v="2004" actId="21"/>
          <ac:spMkLst>
            <pc:docMk/>
            <pc:sldMk cId="4078940394" sldId="263"/>
            <ac:spMk id="8" creationId="{61B0A693-7389-2FA7-01F1-35553FEBDEDB}"/>
          </ac:spMkLst>
        </pc:spChg>
        <pc:picChg chg="add del mod">
          <ac:chgData name="Baiba B" userId="1f21f97ecea8d2f7" providerId="LiveId" clId="{5D887F1C-46FD-42E1-8BF9-A0F30DCB0F55}" dt="2023-08-30T17:35:37.076" v="2004" actId="21"/>
          <ac:picMkLst>
            <pc:docMk/>
            <pc:sldMk cId="4078940394" sldId="263"/>
            <ac:picMk id="6" creationId="{160F7690-C6EF-6EE0-ABE8-9E7B3916D105}"/>
          </ac:picMkLst>
        </pc:picChg>
      </pc:sldChg>
      <pc:sldChg chg="addSp delSp modSp new mod">
        <pc:chgData name="Baiba B" userId="1f21f97ecea8d2f7" providerId="LiveId" clId="{5D887F1C-46FD-42E1-8BF9-A0F30DCB0F55}" dt="2023-08-30T20:14:51.653" v="2669" actId="478"/>
        <pc:sldMkLst>
          <pc:docMk/>
          <pc:sldMk cId="1586926059" sldId="264"/>
        </pc:sldMkLst>
        <pc:spChg chg="mod">
          <ac:chgData name="Baiba B" userId="1f21f97ecea8d2f7" providerId="LiveId" clId="{5D887F1C-46FD-42E1-8BF9-A0F30DCB0F55}" dt="2023-08-30T20:02:29.570" v="2575"/>
          <ac:spMkLst>
            <pc:docMk/>
            <pc:sldMk cId="1586926059" sldId="264"/>
            <ac:spMk id="2" creationId="{C1E48D6A-F9C7-0CC3-5905-3895B0D23C2F}"/>
          </ac:spMkLst>
        </pc:spChg>
        <pc:spChg chg="mod">
          <ac:chgData name="Baiba B" userId="1f21f97ecea8d2f7" providerId="LiveId" clId="{5D887F1C-46FD-42E1-8BF9-A0F30DCB0F55}" dt="2023-08-30T20:02:29.570" v="2575"/>
          <ac:spMkLst>
            <pc:docMk/>
            <pc:sldMk cId="1586926059" sldId="264"/>
            <ac:spMk id="3" creationId="{41D05630-D8BE-8B2B-788A-606C4C74DC65}"/>
          </ac:spMkLst>
        </pc:spChg>
        <pc:spChg chg="del mod">
          <ac:chgData name="Baiba B" userId="1f21f97ecea8d2f7" providerId="LiveId" clId="{5D887F1C-46FD-42E1-8BF9-A0F30DCB0F55}" dt="2023-08-30T17:35:43.100" v="2006"/>
          <ac:spMkLst>
            <pc:docMk/>
            <pc:sldMk cId="1586926059" sldId="264"/>
            <ac:spMk id="4" creationId="{6C09FEE2-719C-17C0-8E3B-ACF478C6940D}"/>
          </ac:spMkLst>
        </pc:spChg>
        <pc:spChg chg="del mod">
          <ac:chgData name="Baiba B" userId="1f21f97ecea8d2f7" providerId="LiveId" clId="{5D887F1C-46FD-42E1-8BF9-A0F30DCB0F55}" dt="2023-08-30T20:14:51.653" v="2669" actId="478"/>
          <ac:spMkLst>
            <pc:docMk/>
            <pc:sldMk cId="1586926059" sldId="264"/>
            <ac:spMk id="5" creationId="{71E58D2D-D59B-70E6-2874-2148762A8011}"/>
          </ac:spMkLst>
        </pc:spChg>
        <pc:spChg chg="mod">
          <ac:chgData name="Baiba B" userId="1f21f97ecea8d2f7" providerId="LiveId" clId="{5D887F1C-46FD-42E1-8BF9-A0F30DCB0F55}" dt="2023-08-30T20:02:29.570" v="2575"/>
          <ac:spMkLst>
            <pc:docMk/>
            <pc:sldMk cId="1586926059" sldId="264"/>
            <ac:spMk id="6" creationId="{E23A8376-3689-491F-ACEB-34A7BF54C71C}"/>
          </ac:spMkLst>
        </pc:spChg>
        <pc:picChg chg="add mod">
          <ac:chgData name="Baiba B" userId="1f21f97ecea8d2f7" providerId="LiveId" clId="{5D887F1C-46FD-42E1-8BF9-A0F30DCB0F55}" dt="2023-08-30T20:02:29.570" v="2575"/>
          <ac:picMkLst>
            <pc:docMk/>
            <pc:sldMk cId="1586926059" sldId="264"/>
            <ac:picMk id="7" creationId="{6803314B-3412-DC87-91F9-0DDF8DBABC17}"/>
          </ac:picMkLst>
        </pc:picChg>
      </pc:sldChg>
      <pc:sldChg chg="modSp new del mod">
        <pc:chgData name="Baiba B" userId="1f21f97ecea8d2f7" providerId="LiveId" clId="{5D887F1C-46FD-42E1-8BF9-A0F30DCB0F55}" dt="2023-08-30T17:48:03.657" v="2233" actId="2696"/>
        <pc:sldMkLst>
          <pc:docMk/>
          <pc:sldMk cId="3505664323" sldId="265"/>
        </pc:sldMkLst>
        <pc:spChg chg="mod">
          <ac:chgData name="Baiba B" userId="1f21f97ecea8d2f7" providerId="LiveId" clId="{5D887F1C-46FD-42E1-8BF9-A0F30DCB0F55}" dt="2023-08-30T17:45:25.704" v="2173" actId="21"/>
          <ac:spMkLst>
            <pc:docMk/>
            <pc:sldMk cId="3505664323" sldId="265"/>
            <ac:spMk id="3" creationId="{08050118-FC27-C058-3FE5-3821D645ED48}"/>
          </ac:spMkLst>
        </pc:spChg>
      </pc:sldChg>
      <pc:sldChg chg="addSp delSp modSp new mod">
        <pc:chgData name="Baiba B" userId="1f21f97ecea8d2f7" providerId="LiveId" clId="{5D887F1C-46FD-42E1-8BF9-A0F30DCB0F55}" dt="2023-09-01T15:00:03.138" v="2712" actId="20577"/>
        <pc:sldMkLst>
          <pc:docMk/>
          <pc:sldMk cId="1008602651" sldId="266"/>
        </pc:sldMkLst>
        <pc:spChg chg="mod">
          <ac:chgData name="Baiba B" userId="1f21f97ecea8d2f7" providerId="LiveId" clId="{5D887F1C-46FD-42E1-8BF9-A0F30DCB0F55}" dt="2023-08-30T20:02:29.570" v="2575"/>
          <ac:spMkLst>
            <pc:docMk/>
            <pc:sldMk cId="1008602651" sldId="266"/>
            <ac:spMk id="2" creationId="{0544BDC3-68FA-7350-34B3-66462CD7E376}"/>
          </ac:spMkLst>
        </pc:spChg>
        <pc:spChg chg="mod">
          <ac:chgData name="Baiba B" userId="1f21f97ecea8d2f7" providerId="LiveId" clId="{5D887F1C-46FD-42E1-8BF9-A0F30DCB0F55}" dt="2023-09-01T14:59:14.103" v="2708" actId="20577"/>
          <ac:spMkLst>
            <pc:docMk/>
            <pc:sldMk cId="1008602651" sldId="266"/>
            <ac:spMk id="3" creationId="{FA28C862-1812-D4FC-90AA-C62D034B4617}"/>
          </ac:spMkLst>
        </pc:spChg>
        <pc:spChg chg="del mod">
          <ac:chgData name="Baiba B" userId="1f21f97ecea8d2f7" providerId="LiveId" clId="{5D887F1C-46FD-42E1-8BF9-A0F30DCB0F55}" dt="2023-08-30T17:49:13.362" v="2235"/>
          <ac:spMkLst>
            <pc:docMk/>
            <pc:sldMk cId="1008602651" sldId="266"/>
            <ac:spMk id="4" creationId="{4414BECA-C406-1D33-7D17-33C620D4520F}"/>
          </ac:spMkLst>
        </pc:spChg>
        <pc:spChg chg="add del">
          <ac:chgData name="Baiba B" userId="1f21f97ecea8d2f7" providerId="LiveId" clId="{5D887F1C-46FD-42E1-8BF9-A0F30DCB0F55}" dt="2023-08-30T17:45:02.046" v="2167" actId="22"/>
          <ac:spMkLst>
            <pc:docMk/>
            <pc:sldMk cId="1008602651" sldId="266"/>
            <ac:spMk id="6" creationId="{38A1DB8C-E588-3B7C-8659-D9CCDF7C67BA}"/>
          </ac:spMkLst>
        </pc:spChg>
        <pc:graphicFrameChg chg="add mod modGraphic">
          <ac:chgData name="Baiba B" userId="1f21f97ecea8d2f7" providerId="LiveId" clId="{5D887F1C-46FD-42E1-8BF9-A0F30DCB0F55}" dt="2023-09-01T15:00:03.138" v="2712" actId="20577"/>
          <ac:graphicFrameMkLst>
            <pc:docMk/>
            <pc:sldMk cId="1008602651" sldId="266"/>
            <ac:graphicFrameMk id="7" creationId="{524A540D-B75B-11A3-3463-494D7F0A6211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21F4706-25BF-C4F2-C07E-A34D3285DA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F863204-E33F-3488-432A-46CA72F780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A5CAA6E-45FD-DB27-9E52-DB394E7FE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E6B72-853C-4FBF-83D1-8D385EB29A46}" type="datetimeFigureOut">
              <a:rPr lang="it-IT" smtClean="0"/>
              <a:t>25/10/2023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8495C4D-D82A-C60F-1EA3-3571369AD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BCCF1F8-E9CA-D4AF-DDC1-FD0703E15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6DAB8-8F21-4F66-96C8-49298B8B5D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0969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0BE00CC-FEBD-7108-290F-0A95478CF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8B479CE-3266-A074-0AD9-7751870430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E0301E6-6771-0C04-2F88-F3FB3857C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E6B72-853C-4FBF-83D1-8D385EB29A46}" type="datetimeFigureOut">
              <a:rPr lang="it-IT" smtClean="0"/>
              <a:t>25/10/2023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BFE1431-0F21-CE07-C73D-D3C406F34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157F6AF-7AF5-E33B-12EE-85FCB33C0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6DAB8-8F21-4F66-96C8-49298B8B5D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5549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1D533393-5952-9166-0881-9972E2447B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74DC730-6BDE-C5D4-1368-59CE5A28DE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2685C30-13CA-B590-9A80-9A8F1645C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E6B72-853C-4FBF-83D1-8D385EB29A46}" type="datetimeFigureOut">
              <a:rPr lang="it-IT" smtClean="0"/>
              <a:t>25/10/2023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F2F21B1-44EE-6E65-A54B-12105627B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49F30BE-75F5-52E1-A5DE-07EE1AC30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6DAB8-8F21-4F66-96C8-49298B8B5D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9681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C0487F1-674B-CEFA-E305-76E39B901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679427C-F3FE-6600-56D0-852EECAF9B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4DAF8F9-B705-1369-B20A-3FCF69BE7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E6B72-853C-4FBF-83D1-8D385EB29A46}" type="datetimeFigureOut">
              <a:rPr lang="it-IT" smtClean="0"/>
              <a:t>25/10/2023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DD83F33-39CE-BA2D-93C6-4D2BF8FA5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D8A1D3B-8A1C-700A-6C2F-B93BA3BBD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6DAB8-8F21-4F66-96C8-49298B8B5D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9682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E29A76C-CEEE-3C99-9A58-523DDEA88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0F15439-DEDD-C90B-FA1B-A8ABE0D96C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59D81C9-8231-A014-B452-1BE64A53E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E6B72-853C-4FBF-83D1-8D385EB29A46}" type="datetimeFigureOut">
              <a:rPr lang="it-IT" smtClean="0"/>
              <a:t>25/10/2023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398D8B3-7D9B-F477-F60B-4CE2DECE3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59D078A-D0EC-05C1-F352-B07C4030C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6DAB8-8F21-4F66-96C8-49298B8B5D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6366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70618B5-F942-D790-70BD-C1B69BB4A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D7E50DC-1454-DD5C-BAAB-1DD267834B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0C8C7E0-229E-3600-6BC0-F4F540EC7E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98BE13E-69F2-5409-F4F8-6CDE20575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E6B72-853C-4FBF-83D1-8D385EB29A46}" type="datetimeFigureOut">
              <a:rPr lang="it-IT" smtClean="0"/>
              <a:t>25/10/2023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9A233BD-83A9-462E-029A-8CE339F02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C5F5DD6-3F84-4B6C-1EBE-F166E52C2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6DAB8-8F21-4F66-96C8-49298B8B5D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2406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B982991-E9F5-E7B0-8654-F50652F77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61177FD-BB5D-B0DC-69C5-1BDB7C1089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D62AD60-2AF1-D83F-953C-50DE3C5B55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69770EB8-4C19-DB13-7E5E-16F2B336F5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BC15040A-2050-49F9-9FC0-7E304F01AD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02EF9FD2-E6C0-5DDE-C909-538974476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E6B72-853C-4FBF-83D1-8D385EB29A46}" type="datetimeFigureOut">
              <a:rPr lang="it-IT" smtClean="0"/>
              <a:t>25/10/2023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E9B5CB5-B4D5-A26F-3D00-E71B8684A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1280F868-6272-48E2-AC71-27B215A66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6DAB8-8F21-4F66-96C8-49298B8B5D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9108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35F7CB-8CA1-2EF1-445D-1D8088422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404473E6-8BC9-CF52-F2D7-665D505C7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E6B72-853C-4FBF-83D1-8D385EB29A46}" type="datetimeFigureOut">
              <a:rPr lang="it-IT" smtClean="0"/>
              <a:t>25/10/2023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8D3EC01-B904-3F21-499F-797AAFAA7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E7A585A-8D73-5AD0-8165-55FB454A8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6DAB8-8F21-4F66-96C8-49298B8B5D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8066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CF77572-91AC-1487-FFE5-D6743AAC6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E6B72-853C-4FBF-83D1-8D385EB29A46}" type="datetimeFigureOut">
              <a:rPr lang="it-IT" smtClean="0"/>
              <a:t>25/10/2023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F3D9A0B1-7205-F4F4-F125-FFA32B4FB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360761E-DF72-71F4-E084-B773A884C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6DAB8-8F21-4F66-96C8-49298B8B5D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0548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FD56C4A-796B-B513-BADA-CA088DE18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DE6FD87-9B96-C719-F07A-6833E5FC94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B801C57-252A-79D9-AABB-8E08DEE717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A3A5C21-F0CA-9312-6C79-2F55CCA4C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E6B72-853C-4FBF-83D1-8D385EB29A46}" type="datetimeFigureOut">
              <a:rPr lang="it-IT" smtClean="0"/>
              <a:t>25/10/2023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551BEEC-191A-4FF0-3D59-2CA6E735A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972A942-BD2A-4B30-DE72-1B25B0933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6DAB8-8F21-4F66-96C8-49298B8B5D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8339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9789BDD-F417-8809-A06C-1BABD559B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91557C9C-B726-0FC2-4807-9E9447AA71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2FA10C1-BFED-4D12-82D5-6DA3638805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A40659F-FED0-BD33-79FD-5C5B5C3B9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E6B72-853C-4FBF-83D1-8D385EB29A46}" type="datetimeFigureOut">
              <a:rPr lang="it-IT" smtClean="0"/>
              <a:t>25/10/2023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A059B3F-8BE3-7AB4-B365-52B8E4F78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7B7A8BB-A8ED-283B-6FE0-AB656EED9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6DAB8-8F21-4F66-96C8-49298B8B5D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7599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81EF2CFD-348D-29D0-A31D-BB43BCEA4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1D01A7D-AE5D-1CD6-2965-5EF843592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7E67CF8-CB9D-071D-F9FA-31A1446209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E6B72-853C-4FBF-83D1-8D385EB29A46}" type="datetimeFigureOut">
              <a:rPr lang="it-IT" smtClean="0"/>
              <a:t>25/10/2023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FD31542-7FA9-00CD-F2B0-076653F995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E1673B1-42E9-E8A9-6BE1-E69A3C400E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B6DAB8-8F21-4F66-96C8-49298B8B5D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1210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D122869-B2DE-E540-2ED2-3C78915C57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06245"/>
            <a:ext cx="9144000" cy="2703718"/>
          </a:xfrm>
        </p:spPr>
        <p:txBody>
          <a:bodyPr>
            <a:normAutofit fontScale="90000"/>
          </a:bodyPr>
          <a:lstStyle/>
          <a:p>
            <a:r>
              <a:rPr lang="it-IT" sz="4000" b="1" kern="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GUIDA ILLUSTRATIVA </a:t>
            </a:r>
            <a:r>
              <a:rPr lang="it-IT" sz="4000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 COME PAGARE LA TASSA D’ESAME DELLA CILS </a:t>
            </a:r>
            <a:br>
              <a:rPr lang="it-IT" sz="4000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sz="3600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(Certificazione di italiano come lingua straniera) </a:t>
            </a:r>
            <a:br>
              <a:rPr lang="it-IT" sz="4000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sz="4000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ATTRAVERSO IL PAGO IN RETE</a:t>
            </a:r>
            <a:b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A.S.2023/2024</a:t>
            </a:r>
            <a:b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cura della prof.ssa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B.Bankava</a:t>
            </a:r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E2050AC6-52F0-7306-4F01-5E3C265236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50890"/>
            <a:ext cx="9144000" cy="1206910"/>
          </a:xfrm>
        </p:spPr>
        <p:txBody>
          <a:bodyPr>
            <a:normAutofit lnSpcReduction="10000"/>
          </a:bodyPr>
          <a:lstStyle/>
          <a:p>
            <a:r>
              <a:rPr lang="it-IT" sz="1800" b="1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riferimento alla circolare n.178 del 22 marzo 2023 “Pagamenti alla scuola – obbligo di utilizzo della piattaforma PagoPA” si comunica che, per disposizione del Ministero della Pubblica Istruzione, tutti i pagamenti verso la scuola CPIA CT 1 dovranno essere effettuati </a:t>
            </a:r>
            <a:r>
              <a:rPr lang="it-IT" sz="1800" b="1" u="sng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esclusivamente</a:t>
            </a:r>
            <a:r>
              <a:rPr lang="it-IT" sz="1800" b="1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attraverso il servizio PagoPa, messo a disposizione sulla piattaforma Pago in Rete. </a:t>
            </a:r>
            <a:r>
              <a:rPr lang="it-IT" sz="1800" b="1" u="sng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Pertanto, i servizi di pagamento alternativi a PagoPA risulteranno illegittimi.</a:t>
            </a:r>
            <a:endParaRPr lang="it-IT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78140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9482ED8-6853-23DD-04FC-F7649367C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2400" b="1" dirty="0">
                <a:solidFill>
                  <a:srgbClr val="FF0000"/>
                </a:solidFill>
                <a:latin typeface="+mn-lt"/>
              </a:rPr>
              <a:t>Passo n.1  </a:t>
            </a:r>
            <a:r>
              <a:rPr lang="it-IT" sz="2400" b="1" dirty="0">
                <a:latin typeface="+mn-lt"/>
              </a:rPr>
              <a:t>su </a:t>
            </a:r>
            <a:r>
              <a:rPr lang="it-IT" dirty="0"/>
              <a:t>Google, Firefox o altro motore di ricerca </a:t>
            </a:r>
            <a:r>
              <a:rPr lang="it-IT" dirty="0">
                <a:solidFill>
                  <a:srgbClr val="FF0000"/>
                </a:solidFill>
              </a:rPr>
              <a:t>inserire </a:t>
            </a:r>
            <a:r>
              <a:rPr lang="it-IT" b="1" dirty="0">
                <a:solidFill>
                  <a:srgbClr val="FF0000"/>
                </a:solidFill>
              </a:rPr>
              <a:t>https://www.istruzione.it/pagoinrete 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6C55004-4AAB-F110-E154-035179700B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it-IT" dirty="0">
                <a:solidFill>
                  <a:srgbClr val="FF0000"/>
                </a:solidFill>
              </a:rPr>
              <a:t>Passo n.2 </a:t>
            </a:r>
          </a:p>
          <a:p>
            <a:r>
              <a:rPr lang="it-IT" dirty="0"/>
              <a:t>Cliccare su ACCEDI</a:t>
            </a:r>
          </a:p>
        </p:txBody>
      </p:sp>
      <p:pic>
        <p:nvPicPr>
          <p:cNvPr id="8" name="Segnaposto contenuto 7" descr="Immagine che contiene testo, elettronica, computer, schermata&#10;&#10;Descrizione generata automaticamente">
            <a:extLst>
              <a:ext uri="{FF2B5EF4-FFF2-40B4-BE49-F238E27FC236}">
                <a16:creationId xmlns:a16="http://schemas.microsoft.com/office/drawing/2014/main" id="{F61E0660-6A16-479F-8F11-236A2A60CAB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2748989"/>
            <a:ext cx="5157787" cy="3196760"/>
          </a:xfrm>
        </p:spPr>
      </p:pic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E66E4B9D-57B4-4861-30FF-D74595EBF0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it-IT" dirty="0">
                <a:solidFill>
                  <a:srgbClr val="FF0000"/>
                </a:solidFill>
              </a:rPr>
              <a:t>Passo n.3</a:t>
            </a:r>
          </a:p>
          <a:p>
            <a:r>
              <a:rPr lang="it-IT" dirty="0"/>
              <a:t>Scegliere l’autentificazione con SPID oppure CIE</a:t>
            </a:r>
          </a:p>
        </p:txBody>
      </p:sp>
      <p:pic>
        <p:nvPicPr>
          <p:cNvPr id="10" name="Segnaposto contenuto 9" descr="Immagine che contiene testo, elettronica, multimediale, computer&#10;&#10;Descrizione generata automaticamente">
            <a:extLst>
              <a:ext uri="{FF2B5EF4-FFF2-40B4-BE49-F238E27FC236}">
                <a16:creationId xmlns:a16="http://schemas.microsoft.com/office/drawing/2014/main" id="{BF81C776-06BB-5589-EAFD-2B772D7ACB2B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658708"/>
            <a:ext cx="5183188" cy="3377322"/>
          </a:xfrm>
        </p:spPr>
      </p:pic>
    </p:spTree>
    <p:extLst>
      <p:ext uri="{BB962C8B-B14F-4D97-AF65-F5344CB8AC3E}">
        <p14:creationId xmlns:p14="http://schemas.microsoft.com/office/powerpoint/2010/main" val="1554612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E48B40B-2056-047B-07CC-C5B46C3054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>
                <a:solidFill>
                  <a:srgbClr val="FF0000"/>
                </a:solidFill>
              </a:rPr>
              <a:t>Passo n.4</a:t>
            </a:r>
          </a:p>
          <a:p>
            <a:r>
              <a:rPr lang="it-IT" dirty="0"/>
              <a:t>Cliccare su «Vai a pago in rete SCUOLE»</a:t>
            </a:r>
          </a:p>
        </p:txBody>
      </p:sp>
      <p:pic>
        <p:nvPicPr>
          <p:cNvPr id="8" name="Segnaposto contenuto 7" descr="Immagine che contiene testo, schermata, computer&#10;&#10;Descrizione generata automaticamente">
            <a:extLst>
              <a:ext uri="{FF2B5EF4-FFF2-40B4-BE49-F238E27FC236}">
                <a16:creationId xmlns:a16="http://schemas.microsoft.com/office/drawing/2014/main" id="{12AF3FC8-02D3-54B0-854F-79D6860B43B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2554393"/>
            <a:ext cx="5157787" cy="3585951"/>
          </a:xfrm>
        </p:spPr>
      </p:pic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09735FEB-B457-63EE-9C2D-5B41F09F70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lnSpcReduction="10000"/>
          </a:bodyPr>
          <a:lstStyle/>
          <a:p>
            <a:r>
              <a:rPr lang="it-IT" dirty="0">
                <a:solidFill>
                  <a:srgbClr val="FF0000"/>
                </a:solidFill>
              </a:rPr>
              <a:t>Passo n.5</a:t>
            </a:r>
          </a:p>
          <a:p>
            <a:r>
              <a:rPr lang="it-IT" dirty="0"/>
              <a:t>Scegliere «Versamenti volontari» </a:t>
            </a:r>
          </a:p>
        </p:txBody>
      </p:sp>
      <p:pic>
        <p:nvPicPr>
          <p:cNvPr id="10" name="Segnaposto contenuto 9" descr="Immagine che contiene testo, elettronica, computer, schermata&#10;&#10;Descrizione generata automaticamente">
            <a:extLst>
              <a:ext uri="{FF2B5EF4-FFF2-40B4-BE49-F238E27FC236}">
                <a16:creationId xmlns:a16="http://schemas.microsoft.com/office/drawing/2014/main" id="{CC7D8026-7413-A40E-96B3-22D79423C0AF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569536"/>
            <a:ext cx="5183188" cy="3555666"/>
          </a:xfrm>
        </p:spPr>
      </p:pic>
    </p:spTree>
    <p:extLst>
      <p:ext uri="{BB962C8B-B14F-4D97-AF65-F5344CB8AC3E}">
        <p14:creationId xmlns:p14="http://schemas.microsoft.com/office/powerpoint/2010/main" val="561086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54BD456-E11F-96C5-5FF3-D9034FA8B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2155763"/>
          </a:xfrm>
        </p:spPr>
        <p:txBody>
          <a:bodyPr>
            <a:normAutofit fontScale="90000"/>
          </a:bodyPr>
          <a:lstStyle/>
          <a:p>
            <a:br>
              <a:rPr lang="it-IT" sz="2700" b="1" dirty="0">
                <a:solidFill>
                  <a:srgbClr val="FF0000"/>
                </a:solidFill>
                <a:latin typeface="+mn-lt"/>
              </a:rPr>
            </a:br>
            <a:r>
              <a:rPr lang="it-IT" sz="2700" b="1" dirty="0">
                <a:solidFill>
                  <a:srgbClr val="FF0000"/>
                </a:solidFill>
                <a:latin typeface="+mn-lt"/>
              </a:rPr>
              <a:t>Passo n.6 </a:t>
            </a:r>
            <a:br>
              <a:rPr lang="it-IT" sz="2700" b="1" dirty="0">
                <a:solidFill>
                  <a:srgbClr val="FF0000"/>
                </a:solidFill>
                <a:latin typeface="+mn-lt"/>
              </a:rPr>
            </a:br>
            <a:r>
              <a:rPr lang="it-IT" sz="4000" dirty="0"/>
              <a:t>Inserire il codice meccanografico </a:t>
            </a:r>
            <a:r>
              <a:rPr lang="it-IT" sz="4000" dirty="0">
                <a:solidFill>
                  <a:srgbClr val="FF0000"/>
                </a:solidFill>
              </a:rPr>
              <a:t>CTMM150008 </a:t>
            </a:r>
            <a:r>
              <a:rPr lang="it-IT" sz="4000" dirty="0"/>
              <a:t> e Cerca. In basso apparirà la scritta CPIA Catania1 quindi cliccare su </a:t>
            </a:r>
            <a:r>
              <a:rPr lang="it-IT" sz="4000" dirty="0">
                <a:solidFill>
                  <a:srgbClr val="FF0000"/>
                </a:solidFill>
              </a:rPr>
              <a:t>AZIONI</a:t>
            </a:r>
            <a:br>
              <a:rPr lang="it-IT" dirty="0"/>
            </a:br>
            <a:endParaRPr lang="it-IT" dirty="0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734416FB-5E3F-4FEA-14D0-C459E5F555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17168" y="2157094"/>
            <a:ext cx="5157663" cy="368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946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860D302-347E-F6CE-6D81-17F32BC916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it-IT" dirty="0">
                <a:solidFill>
                  <a:srgbClr val="FF0000"/>
                </a:solidFill>
              </a:rPr>
              <a:t>Passo n.7</a:t>
            </a:r>
          </a:p>
        </p:txBody>
      </p:sp>
      <p:pic>
        <p:nvPicPr>
          <p:cNvPr id="10" name="Segnaposto contenuto 9" descr="Immagine che contiene testo, computer, schermata, Sistema operativo&#10;&#10;Descrizione generata automaticamente">
            <a:extLst>
              <a:ext uri="{FF2B5EF4-FFF2-40B4-BE49-F238E27FC236}">
                <a16:creationId xmlns:a16="http://schemas.microsoft.com/office/drawing/2014/main" id="{29A2F2FB-E77E-4DD1-E923-293B628B185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899" y="2505075"/>
            <a:ext cx="4819565" cy="3684588"/>
          </a:xfrm>
        </p:spPr>
      </p:pic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B54ED843-66EB-0C33-787D-C1DF5DFAA6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Importante!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13885CF3-9FEA-BA4B-0716-16CC403D4CC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it-IT" b="1" dirty="0"/>
              <a:t>Usando la tendina in alto a destra (Pagina 1,2,3…) </a:t>
            </a:r>
            <a:r>
              <a:rPr lang="it-IT" dirty="0"/>
              <a:t>scegliere correttamente il pagamento da effettuare in base ai criteri specificati:</a:t>
            </a:r>
          </a:p>
          <a:p>
            <a:r>
              <a:rPr lang="it-IT" dirty="0">
                <a:solidFill>
                  <a:srgbClr val="FF0000"/>
                </a:solidFill>
              </a:rPr>
              <a:t>candidato ESTERNO o INTERNO al CPIA Ct1 </a:t>
            </a:r>
            <a:r>
              <a:rPr lang="it-IT" dirty="0"/>
              <a:t>(perché può cambiare la tassa da pagare);</a:t>
            </a:r>
          </a:p>
          <a:p>
            <a:r>
              <a:rPr lang="it-IT" dirty="0">
                <a:solidFill>
                  <a:srgbClr val="FF0000"/>
                </a:solidFill>
              </a:rPr>
              <a:t>LIVELLO</a:t>
            </a:r>
            <a:r>
              <a:rPr lang="it-IT" dirty="0"/>
              <a:t> per il quale il/la candidato/a si iscrive</a:t>
            </a:r>
          </a:p>
          <a:p>
            <a:r>
              <a:rPr lang="it-IT" dirty="0"/>
              <a:t>Se concordato con il Referente per il posticipo dell’esame scegliere la voce Esami </a:t>
            </a:r>
            <a:r>
              <a:rPr lang="it-IT" dirty="0" err="1"/>
              <a:t>Cils</a:t>
            </a:r>
            <a:r>
              <a:rPr lang="it-IT" dirty="0"/>
              <a:t> spese amministrative (10 euro)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97168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E5AD932-1A0A-B782-84EB-761A8219C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747252"/>
          </a:xfrm>
        </p:spPr>
        <p:txBody>
          <a:bodyPr>
            <a:normAutofit/>
          </a:bodyPr>
          <a:lstStyle/>
          <a:p>
            <a:pPr algn="ctr"/>
            <a:r>
              <a:rPr lang="it-IT" sz="4000" b="1" dirty="0">
                <a:solidFill>
                  <a:srgbClr val="C00000"/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AMMONTARE TASSE DI ESAME della CILS </a:t>
            </a:r>
            <a:endParaRPr lang="it-IT" sz="40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7848F14-6675-071E-7130-4763C56BA5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005222"/>
            <a:ext cx="5157787" cy="1010572"/>
          </a:xfrm>
        </p:spPr>
        <p:txBody>
          <a:bodyPr/>
          <a:lstStyle/>
          <a:p>
            <a:r>
              <a:rPr lang="it-IT" sz="1800" b="1" u="sng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 CANDIDATI ESTERNI</a:t>
            </a:r>
            <a:r>
              <a:rPr lang="it-IT" sz="1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it-IT" sz="1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(non iscritti ai percorsi formativi del CPIA CT1)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Segnaposto contenuto 6">
            <a:extLst>
              <a:ext uri="{FF2B5EF4-FFF2-40B4-BE49-F238E27FC236}">
                <a16:creationId xmlns:a16="http://schemas.microsoft.com/office/drawing/2014/main" id="{F6392C57-0400-F390-93CC-55EF5799DCBD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871069032"/>
              </p:ext>
            </p:extLst>
          </p:nvPr>
        </p:nvGraphicFramePr>
        <p:xfrm>
          <a:off x="839788" y="2015794"/>
          <a:ext cx="5157787" cy="2543526"/>
        </p:xfrm>
        <a:graphic>
          <a:graphicData uri="http://schemas.openxmlformats.org/drawingml/2006/table">
            <a:tbl>
              <a:tblPr firstRow="1" firstCol="1" bandRow="1"/>
              <a:tblGrid>
                <a:gridCol w="2306529">
                  <a:extLst>
                    <a:ext uri="{9D8B030D-6E8A-4147-A177-3AD203B41FA5}">
                      <a16:colId xmlns:a16="http://schemas.microsoft.com/office/drawing/2014/main" val="2815922441"/>
                    </a:ext>
                  </a:extLst>
                </a:gridCol>
                <a:gridCol w="892765">
                  <a:extLst>
                    <a:ext uri="{9D8B030D-6E8A-4147-A177-3AD203B41FA5}">
                      <a16:colId xmlns:a16="http://schemas.microsoft.com/office/drawing/2014/main" val="284614568"/>
                    </a:ext>
                  </a:extLst>
                </a:gridCol>
                <a:gridCol w="1958493">
                  <a:extLst>
                    <a:ext uri="{9D8B030D-6E8A-4147-A177-3AD203B41FA5}">
                      <a16:colId xmlns:a16="http://schemas.microsoft.com/office/drawing/2014/main" val="208077283"/>
                    </a:ext>
                  </a:extLst>
                </a:gridCol>
              </a:tblGrid>
              <a:tr h="2826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 b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Livelli CILS</a:t>
                      </a:r>
                      <a:endParaRPr lang="it-I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51" marR="569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 b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TASSA</a:t>
                      </a:r>
                      <a:endParaRPr lang="it-I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51" marR="569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 b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Quota per ogni abilità da ripetere*</a:t>
                      </a:r>
                      <a:endParaRPr lang="it-I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51" marR="569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0623375"/>
                  </a:ext>
                </a:extLst>
              </a:tr>
              <a:tr h="2826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A1 Standard</a:t>
                      </a:r>
                      <a:endParaRPr lang="it-I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51" marR="569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€ 40 </a:t>
                      </a:r>
                      <a:endParaRPr lang="it-I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51" marR="569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€ 12</a:t>
                      </a:r>
                      <a:endParaRPr lang="it-IT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51" marR="569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1439013"/>
                  </a:ext>
                </a:extLst>
              </a:tr>
              <a:tr h="2826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A2 Standard</a:t>
                      </a:r>
                      <a:endParaRPr lang="it-I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51" marR="569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€ 40</a:t>
                      </a:r>
                      <a:endParaRPr lang="it-I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51" marR="569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€ 12</a:t>
                      </a:r>
                      <a:endParaRPr lang="it-I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51" marR="569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0594599"/>
                  </a:ext>
                </a:extLst>
              </a:tr>
              <a:tr h="2826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A2 Modulo Integrazione in Italia</a:t>
                      </a:r>
                      <a:endParaRPr lang="it-I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51" marR="569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€ 40</a:t>
                      </a:r>
                      <a:endParaRPr lang="it-I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51" marR="569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 CAPITALIZZAZIONE</a:t>
                      </a:r>
                      <a:endParaRPr lang="it-I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51" marR="569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9133841"/>
                  </a:ext>
                </a:extLst>
              </a:tr>
              <a:tr h="2826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B1 Standard</a:t>
                      </a:r>
                      <a:endParaRPr lang="it-I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51" marR="569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€ 90</a:t>
                      </a:r>
                      <a:endParaRPr lang="it-I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51" marR="569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€ 22</a:t>
                      </a:r>
                      <a:endParaRPr lang="it-I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51" marR="569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2909850"/>
                  </a:ext>
                </a:extLst>
              </a:tr>
              <a:tr h="2826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B1 Cittadinanza</a:t>
                      </a:r>
                      <a:endParaRPr lang="it-I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51" marR="569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€ 100</a:t>
                      </a:r>
                      <a:endParaRPr lang="it-I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51" marR="569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 CAPITALIZZAZIONE</a:t>
                      </a:r>
                      <a:endParaRPr lang="it-I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51" marR="569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5787911"/>
                  </a:ext>
                </a:extLst>
              </a:tr>
              <a:tr h="2826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B2</a:t>
                      </a:r>
                      <a:endParaRPr lang="it-I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51" marR="569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€ 105</a:t>
                      </a:r>
                      <a:endParaRPr lang="it-I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51" marR="569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€ 23</a:t>
                      </a:r>
                      <a:endParaRPr lang="it-I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51" marR="569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3366567"/>
                  </a:ext>
                </a:extLst>
              </a:tr>
              <a:tr h="2826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C1</a:t>
                      </a:r>
                      <a:endParaRPr lang="it-I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51" marR="569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€ 135</a:t>
                      </a:r>
                      <a:endParaRPr lang="it-I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51" marR="569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€ 30</a:t>
                      </a:r>
                      <a:endParaRPr lang="it-I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51" marR="569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2405156"/>
                  </a:ext>
                </a:extLst>
              </a:tr>
              <a:tr h="2826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C2</a:t>
                      </a:r>
                      <a:endParaRPr lang="it-I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51" marR="569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€ 160</a:t>
                      </a:r>
                      <a:endParaRPr lang="it-IT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51" marR="569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€ 35</a:t>
                      </a:r>
                      <a:endParaRPr lang="it-IT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51" marR="569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2257132"/>
                  </a:ext>
                </a:extLst>
              </a:tr>
            </a:tbl>
          </a:graphicData>
        </a:graphic>
      </p:graphicFrame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ECC3C67D-6DC0-9385-2D00-2E3D2695C2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005222"/>
            <a:ext cx="5183188" cy="747252"/>
          </a:xfrm>
        </p:spPr>
        <p:txBody>
          <a:bodyPr/>
          <a:lstStyle/>
          <a:p>
            <a:r>
              <a:rPr lang="it-IT" sz="1800" u="sng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it-IT" sz="1800" b="1" u="sng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 CANDIDATI ISCRITTI AL CPIA CT 1</a:t>
            </a:r>
            <a:r>
              <a:rPr lang="it-IT" sz="1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it-IT" dirty="0"/>
          </a:p>
        </p:txBody>
      </p:sp>
      <p:graphicFrame>
        <p:nvGraphicFramePr>
          <p:cNvPr id="8" name="Segnaposto contenuto 7">
            <a:extLst>
              <a:ext uri="{FF2B5EF4-FFF2-40B4-BE49-F238E27FC236}">
                <a16:creationId xmlns:a16="http://schemas.microsoft.com/office/drawing/2014/main" id="{A33E06A1-998C-3595-7714-D50ECAA1A72E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80094813"/>
              </p:ext>
            </p:extLst>
          </p:nvPr>
        </p:nvGraphicFramePr>
        <p:xfrm>
          <a:off x="6172200" y="2015794"/>
          <a:ext cx="5183188" cy="2544813"/>
        </p:xfrm>
        <a:graphic>
          <a:graphicData uri="http://schemas.openxmlformats.org/drawingml/2006/table">
            <a:tbl>
              <a:tblPr firstRow="1" firstCol="1" bandRow="1"/>
              <a:tblGrid>
                <a:gridCol w="2317888">
                  <a:extLst>
                    <a:ext uri="{9D8B030D-6E8A-4147-A177-3AD203B41FA5}">
                      <a16:colId xmlns:a16="http://schemas.microsoft.com/office/drawing/2014/main" val="427062733"/>
                    </a:ext>
                  </a:extLst>
                </a:gridCol>
                <a:gridCol w="897162">
                  <a:extLst>
                    <a:ext uri="{9D8B030D-6E8A-4147-A177-3AD203B41FA5}">
                      <a16:colId xmlns:a16="http://schemas.microsoft.com/office/drawing/2014/main" val="723136637"/>
                    </a:ext>
                  </a:extLst>
                </a:gridCol>
                <a:gridCol w="1968138">
                  <a:extLst>
                    <a:ext uri="{9D8B030D-6E8A-4147-A177-3AD203B41FA5}">
                      <a16:colId xmlns:a16="http://schemas.microsoft.com/office/drawing/2014/main" val="2369941520"/>
                    </a:ext>
                  </a:extLst>
                </a:gridCol>
              </a:tblGrid>
              <a:tr h="2827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 b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Livelli CILS</a:t>
                      </a:r>
                      <a:endParaRPr lang="it-I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32" marR="57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 b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TASSA</a:t>
                      </a:r>
                      <a:endParaRPr lang="it-I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32" marR="57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 b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Quota per ogni abilità da ripetere*</a:t>
                      </a:r>
                      <a:endParaRPr lang="it-I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32" marR="57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6865018"/>
                  </a:ext>
                </a:extLst>
              </a:tr>
              <a:tr h="2827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A1 Standard</a:t>
                      </a:r>
                      <a:endParaRPr lang="it-I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32" marR="57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€ 30 </a:t>
                      </a:r>
                      <a:endParaRPr lang="it-I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32" marR="57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€ 10</a:t>
                      </a:r>
                      <a:endParaRPr lang="it-I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32" marR="57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976522"/>
                  </a:ext>
                </a:extLst>
              </a:tr>
              <a:tr h="2827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A2 Standard </a:t>
                      </a:r>
                      <a:endParaRPr lang="it-I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32" marR="57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€ 30</a:t>
                      </a:r>
                      <a:endParaRPr lang="it-I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32" marR="57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€ 10</a:t>
                      </a:r>
                      <a:endParaRPr lang="it-I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32" marR="57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056163"/>
                  </a:ext>
                </a:extLst>
              </a:tr>
              <a:tr h="2827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A2 Modulo Integrazione in Italia</a:t>
                      </a:r>
                      <a:endParaRPr lang="it-I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32" marR="57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€ 30</a:t>
                      </a:r>
                      <a:endParaRPr lang="it-I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32" marR="57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 CAPITALIZZAZIONE</a:t>
                      </a:r>
                      <a:endParaRPr lang="it-I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32" marR="57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7492158"/>
                  </a:ext>
                </a:extLst>
              </a:tr>
              <a:tr h="2827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B1 Standard</a:t>
                      </a:r>
                      <a:endParaRPr lang="it-I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32" marR="57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€ 60</a:t>
                      </a:r>
                      <a:endParaRPr lang="it-I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32" marR="57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€ 15</a:t>
                      </a:r>
                      <a:endParaRPr lang="it-I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32" marR="57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9098222"/>
                  </a:ext>
                </a:extLst>
              </a:tr>
              <a:tr h="2827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B1 Cittadinanza</a:t>
                      </a:r>
                      <a:endParaRPr lang="it-I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32" marR="57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€ 100</a:t>
                      </a:r>
                      <a:endParaRPr lang="it-I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32" marR="57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 CAPITALIZZAZIONE</a:t>
                      </a:r>
                      <a:endParaRPr lang="it-I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32" marR="57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9640016"/>
                  </a:ext>
                </a:extLst>
              </a:tr>
              <a:tr h="2827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B2</a:t>
                      </a:r>
                      <a:endParaRPr lang="it-I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32" marR="57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€ 70</a:t>
                      </a:r>
                      <a:endParaRPr lang="it-I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32" marR="57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€ 17</a:t>
                      </a:r>
                      <a:endParaRPr lang="it-I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32" marR="57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0712573"/>
                  </a:ext>
                </a:extLst>
              </a:tr>
              <a:tr h="2827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C1</a:t>
                      </a:r>
                      <a:endParaRPr lang="it-I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32" marR="57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€ 90</a:t>
                      </a:r>
                      <a:endParaRPr lang="it-I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32" marR="57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€ 22</a:t>
                      </a:r>
                      <a:endParaRPr lang="it-I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32" marR="57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4110980"/>
                  </a:ext>
                </a:extLst>
              </a:tr>
              <a:tr h="2827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C2</a:t>
                      </a:r>
                      <a:endParaRPr lang="it-I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32" marR="57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€ 105</a:t>
                      </a:r>
                      <a:endParaRPr lang="it-I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32" marR="57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€ 23</a:t>
                      </a:r>
                      <a:endParaRPr lang="it-IT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32" marR="57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878267"/>
                  </a:ext>
                </a:extLst>
              </a:tr>
            </a:tbl>
          </a:graphicData>
        </a:graphic>
      </p:graphicFrame>
      <p:sp>
        <p:nvSpPr>
          <p:cNvPr id="10" name="CasellaDiTesto 9">
            <a:extLst>
              <a:ext uri="{FF2B5EF4-FFF2-40B4-BE49-F238E27FC236}">
                <a16:creationId xmlns:a16="http://schemas.microsoft.com/office/drawing/2014/main" id="{50F16733-48FD-BF6D-FC8E-E1D47AB10F9F}"/>
              </a:ext>
            </a:extLst>
          </p:cNvPr>
          <p:cNvSpPr txBox="1"/>
          <p:nvPr/>
        </p:nvSpPr>
        <p:spPr>
          <a:xfrm>
            <a:off x="839788" y="4970457"/>
            <a:ext cx="10515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I candidati che hanno già sostenuto l’esame CILS, superando solo alcune delle abilità previste, possono ripetere le prove delle abilità NON SUPERATE ENTRO 18 MESI dalla data del primo esame.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41735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1E48D6A-F9C7-0CC3-5905-3895B0D23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Esempio: l’iscrizione all’esame B1 </a:t>
            </a:r>
            <a:r>
              <a:rPr lang="it-IT" dirty="0" err="1"/>
              <a:t>cittadinanza_candidato</a:t>
            </a:r>
            <a:r>
              <a:rPr lang="it-IT" dirty="0"/>
              <a:t> esterno 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1D05630-D8BE-8B2B-788A-606C4C74DC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>
                <a:solidFill>
                  <a:srgbClr val="FF0000"/>
                </a:solidFill>
              </a:rPr>
              <a:t>Passo n.8 </a:t>
            </a:r>
            <a:r>
              <a:rPr lang="it-IT" dirty="0"/>
              <a:t>Compilare i campi obbligatori ed effettuare il pagamento</a:t>
            </a:r>
          </a:p>
        </p:txBody>
      </p:sp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6803314B-3412-DC87-91F9-0DDF8DBABC1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39788" y="2614959"/>
            <a:ext cx="5157787" cy="3464819"/>
          </a:xfrm>
          <a:prstGeom prst="rect">
            <a:avLst/>
          </a:prstGeom>
        </p:spPr>
      </p:pic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E23A8376-3689-491F-ACEB-34A7BF54C71C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si sceglie </a:t>
            </a:r>
            <a:r>
              <a:rPr lang="it-IT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Pagamento online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attivando il pulsante “Procedi con pagamento immediato” l’utente viene indirizzato alla piattaforma per i pagamenti elettronici verso le pubbliche amministrazioni “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pagoPA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 dove potrà procedere al pagamento online.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L'utente potrà visualizzare su Pago In Rete, per ogni avviso pagato, la ricevuta telematica del pagamento e potrà scaricare la relativa attestazione. </a:t>
            </a:r>
            <a:endParaRPr lang="it-IT" sz="1800" kern="1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invece si sceglie </a:t>
            </a:r>
            <a:r>
              <a:rPr lang="it-IT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Pagamento offline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attivando il pulsante “Scarica il documento di pagamento” è possibile scaricare il documento di pagamento predisposto dal sistema per effettuare il pagamento in un secondo momento (in banca, all’ufficio postale, in ricevitoria).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869260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544BDC3-68FA-7350-34B3-66462CD7E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 ricorda che…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A28C862-1812-D4FC-90AA-C62D034B46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47536"/>
            <a:ext cx="5181600" cy="5245129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L’iscrizione all’esame CILS è completa quando il/la candidato/a consegna al Referente esami CILS mediante un’e-mail (all’indirizzo </a:t>
            </a:r>
            <a:r>
              <a:rPr lang="it-IT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area3.2@cpiacataniauno.edu.it</a:t>
            </a:r>
            <a:r>
              <a:rPr lang="it-IT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o brevi manu entro e non oltre la data indicata tutta la documentazione richiesta in formato PDF, ovvero:</a:t>
            </a:r>
            <a:endParaRPr lang="it-IT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Fotocopia chiara e leggibile della carta d’identità </a:t>
            </a:r>
            <a:r>
              <a:rPr lang="it-IT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fronte/retro e del codice fiscale (possibilmente su un unico foglio A4);</a:t>
            </a:r>
            <a:endParaRPr lang="it-IT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Modulo d’iscrizione </a:t>
            </a:r>
            <a:r>
              <a:rPr lang="it-IT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a.s.</a:t>
            </a:r>
            <a:r>
              <a:rPr lang="it-IT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2023/2024 debitamente compilato e firmato </a:t>
            </a:r>
            <a:r>
              <a:rPr lang="it-IT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ogni sua parte</a:t>
            </a:r>
            <a:endParaRPr lang="it-IT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 copia della ricevuta di pagamento della tassa d’iscrizione all’esame per il livello al quale ci si iscrive. </a:t>
            </a:r>
            <a:endParaRPr lang="it-IT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 iscrizioni pervenute dopo il termine indicato oppure incomplete non potranno essere prese in considerazione per la registrazione all’esame CILS.</a:t>
            </a:r>
            <a:endParaRPr lang="it-IT" dirty="0"/>
          </a:p>
        </p:txBody>
      </p:sp>
      <p:graphicFrame>
        <p:nvGraphicFramePr>
          <p:cNvPr id="7" name="Segnaposto contenuto 6">
            <a:extLst>
              <a:ext uri="{FF2B5EF4-FFF2-40B4-BE49-F238E27FC236}">
                <a16:creationId xmlns:a16="http://schemas.microsoft.com/office/drawing/2014/main" id="{524A540D-B75B-11A3-3463-494D7F0A6211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23194515"/>
              </p:ext>
            </p:extLst>
          </p:nvPr>
        </p:nvGraphicFramePr>
        <p:xfrm>
          <a:off x="6376737" y="1409923"/>
          <a:ext cx="4194627" cy="5182743"/>
        </p:xfrm>
        <a:graphic>
          <a:graphicData uri="http://schemas.openxmlformats.org/drawingml/2006/table">
            <a:tbl>
              <a:tblPr firstRow="1" firstCol="1" bandRow="1"/>
              <a:tblGrid>
                <a:gridCol w="1232178">
                  <a:extLst>
                    <a:ext uri="{9D8B030D-6E8A-4147-A177-3AD203B41FA5}">
                      <a16:colId xmlns:a16="http://schemas.microsoft.com/office/drawing/2014/main" val="2451940576"/>
                    </a:ext>
                  </a:extLst>
                </a:gridCol>
                <a:gridCol w="1604878">
                  <a:extLst>
                    <a:ext uri="{9D8B030D-6E8A-4147-A177-3AD203B41FA5}">
                      <a16:colId xmlns:a16="http://schemas.microsoft.com/office/drawing/2014/main" val="852821603"/>
                    </a:ext>
                  </a:extLst>
                </a:gridCol>
                <a:gridCol w="1357571">
                  <a:extLst>
                    <a:ext uri="{9D8B030D-6E8A-4147-A177-3AD203B41FA5}">
                      <a16:colId xmlns:a16="http://schemas.microsoft.com/office/drawing/2014/main" val="3086337608"/>
                    </a:ext>
                  </a:extLst>
                </a:gridCol>
              </a:tblGrid>
              <a:tr h="2858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7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Livelli attivati  </a:t>
                      </a:r>
                      <a:r>
                        <a:rPr lang="it-IT" sz="7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a.s.</a:t>
                      </a:r>
                      <a:r>
                        <a:rPr lang="it-IT" sz="7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2023/2024</a:t>
                      </a:r>
                      <a:endParaRPr lang="it-IT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45" marR="405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7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Termine d’iscrizione alla CILS *</a:t>
                      </a:r>
                      <a:endParaRPr lang="it-IT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45" marR="405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7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Data dell’esame della CILS</a:t>
                      </a:r>
                      <a:endParaRPr lang="it-IT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7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presso il CPIA Catania 1</a:t>
                      </a:r>
                      <a:endParaRPr lang="it-IT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45" marR="405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1443903"/>
                  </a:ext>
                </a:extLst>
              </a:tr>
              <a:tr h="4615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A2 Standard </a:t>
                      </a:r>
                      <a:endParaRPr lang="it-IT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A2 Integrazione in Italia </a:t>
                      </a:r>
                      <a:endParaRPr lang="it-IT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B1 cittadinanza</a:t>
                      </a:r>
                      <a:endParaRPr lang="it-IT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45" marR="405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 settembre 2023</a:t>
                      </a:r>
                      <a:endParaRPr lang="it-IT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45" marR="405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 ottobre 2023</a:t>
                      </a:r>
                      <a:endParaRPr lang="it-IT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45" marR="405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7521157"/>
                  </a:ext>
                </a:extLst>
              </a:tr>
              <a:tr h="13404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A1 Standard</a:t>
                      </a:r>
                      <a:endParaRPr lang="it-IT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A2 Standard</a:t>
                      </a:r>
                      <a:endParaRPr lang="it-IT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A2 Integrazione in Italia</a:t>
                      </a:r>
                      <a:endParaRPr lang="it-IT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B1 Standard</a:t>
                      </a:r>
                      <a:endParaRPr lang="it-IT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B1 Cittadinanza</a:t>
                      </a:r>
                      <a:endParaRPr lang="it-IT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B2</a:t>
                      </a:r>
                      <a:endParaRPr lang="it-IT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C1</a:t>
                      </a:r>
                      <a:endParaRPr lang="it-IT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C2</a:t>
                      </a:r>
                      <a:endParaRPr lang="it-IT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45" marR="405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7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 ottobre 2023</a:t>
                      </a:r>
                      <a:endParaRPr lang="it-IT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45" marR="405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dicembre 2023</a:t>
                      </a:r>
                      <a:endParaRPr lang="it-IT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45" marR="405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5345401"/>
                  </a:ext>
                </a:extLst>
              </a:tr>
              <a:tr h="2858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A2 Integrazione in Italia</a:t>
                      </a:r>
                      <a:endParaRPr lang="it-IT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B1 cittadinanza</a:t>
                      </a:r>
                      <a:endParaRPr lang="it-IT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45" marR="405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 gennaio 2024</a:t>
                      </a:r>
                      <a:endParaRPr lang="it-IT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45" marR="405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 febbraio 2024</a:t>
                      </a:r>
                      <a:endParaRPr lang="it-IT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45" marR="405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2178175"/>
                  </a:ext>
                </a:extLst>
              </a:tr>
              <a:tr h="6373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A2 Standard</a:t>
                      </a:r>
                      <a:endParaRPr lang="it-IT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A2 Integrazione in Italia</a:t>
                      </a:r>
                      <a:endParaRPr lang="it-IT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B1 cittadinanza</a:t>
                      </a:r>
                      <a:endParaRPr lang="it-IT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B2 standard</a:t>
                      </a:r>
                      <a:endParaRPr lang="it-IT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45" marR="405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08 marzo 2024</a:t>
                      </a:r>
                      <a:endParaRPr lang="it-IT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45" marR="405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 aprile 2024</a:t>
                      </a:r>
                      <a:endParaRPr lang="it-IT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45" marR="405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3696561"/>
                  </a:ext>
                </a:extLst>
              </a:tr>
              <a:tr h="13404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A1 standard</a:t>
                      </a:r>
                      <a:endParaRPr lang="it-IT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A2 Standard</a:t>
                      </a:r>
                      <a:endParaRPr lang="it-IT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A2 Integrazione in Italia</a:t>
                      </a:r>
                      <a:endParaRPr lang="it-IT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B1 cittadinanza</a:t>
                      </a:r>
                      <a:endParaRPr lang="it-IT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B1 standard</a:t>
                      </a:r>
                      <a:endParaRPr lang="it-IT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B2 standard</a:t>
                      </a:r>
                      <a:endParaRPr lang="it-IT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C1</a:t>
                      </a:r>
                      <a:endParaRPr lang="it-IT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C2</a:t>
                      </a:r>
                      <a:endParaRPr lang="it-IT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45" marR="405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 aprile 2024</a:t>
                      </a:r>
                      <a:endParaRPr lang="it-IT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45" marR="405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7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05 giugno 2024</a:t>
                      </a:r>
                      <a:endParaRPr lang="it-IT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45" marR="405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33381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860265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822</Words>
  <Application>Microsoft Office PowerPoint</Application>
  <PresentationFormat>Widescreen</PresentationFormat>
  <Paragraphs>126</Paragraphs>
  <Slides>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Tema di Office</vt:lpstr>
      <vt:lpstr>GUIDA ILLUSTRATIVA SU COME PAGARE LA TASSA D’ESAME DELLA CILS  (Certificazione di italiano come lingua straniera)  ATTRAVERSO IL PAGO IN RETE A.S.2023/2024 A cura della prof.ssa B.Bankava</vt:lpstr>
      <vt:lpstr>Passo n.1  su Google, Firefox o altro motore di ricerca inserire https://www.istruzione.it/pagoinrete </vt:lpstr>
      <vt:lpstr>Presentazione standard di PowerPoint</vt:lpstr>
      <vt:lpstr> Passo n.6  Inserire il codice meccanografico CTMM150008  e Cerca. In basso apparirà la scritta CPIA Catania1 quindi cliccare su AZIONI </vt:lpstr>
      <vt:lpstr>Presentazione standard di PowerPoint</vt:lpstr>
      <vt:lpstr>AMMONTARE TASSE DI ESAME della CILS </vt:lpstr>
      <vt:lpstr>Esempio: l’iscrizione all’esame B1 cittadinanza_candidato esterno </vt:lpstr>
      <vt:lpstr>Si ricorda che…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GUIDA ILLUSTRATIVA SU COME PAGARE LA TASSA D’ESAME DELLA CILS  (Certificazione di italiano come lingua straniera)  ATTRAVERSO IL PAGO IN RETE A.S.2023/2024 A cura della prof.ssa B.Bankava</dc:title>
  <dc:creator>Baiba B</dc:creator>
  <cp:lastModifiedBy>Baiba B</cp:lastModifiedBy>
  <cp:revision>2</cp:revision>
  <dcterms:created xsi:type="dcterms:W3CDTF">2023-08-30T16:05:19Z</dcterms:created>
  <dcterms:modified xsi:type="dcterms:W3CDTF">2023-10-25T16:00:11Z</dcterms:modified>
</cp:coreProperties>
</file>