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9" r:id="rId3"/>
    <p:sldId id="260" r:id="rId4"/>
    <p:sldId id="263" r:id="rId5"/>
    <p:sldId id="265" r:id="rId6"/>
    <p:sldId id="268" r:id="rId7"/>
    <p:sldId id="270" r:id="rId8"/>
    <p:sldId id="264" r:id="rId9"/>
    <p:sldId id="275" r:id="rId10"/>
    <p:sldId id="262" r:id="rId11"/>
    <p:sldId id="271" r:id="rId12"/>
    <p:sldId id="272" r:id="rId13"/>
    <p:sldId id="273" r:id="rId14"/>
    <p:sldId id="274"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FA7875-8EA7-4851-94E1-D3FEE9DB7C93}" v="9" dt="2024-04-08T15:24:15.0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iba B" userId="1f21f97ecea8d2f7" providerId="LiveId" clId="{D4FA7875-8EA7-4851-94E1-D3FEE9DB7C93}"/>
    <pc:docChg chg="custSel modSld">
      <pc:chgData name="Baiba B" userId="1f21f97ecea8d2f7" providerId="LiveId" clId="{D4FA7875-8EA7-4851-94E1-D3FEE9DB7C93}" dt="2024-04-08T15:48:29.222" v="312" actId="20577"/>
      <pc:docMkLst>
        <pc:docMk/>
      </pc:docMkLst>
      <pc:sldChg chg="modSp mod">
        <pc:chgData name="Baiba B" userId="1f21f97ecea8d2f7" providerId="LiveId" clId="{D4FA7875-8EA7-4851-94E1-D3FEE9DB7C93}" dt="2024-04-08T14:38:17.759" v="8" actId="2711"/>
        <pc:sldMkLst>
          <pc:docMk/>
          <pc:sldMk cId="1051212202" sldId="259"/>
        </pc:sldMkLst>
        <pc:spChg chg="mod">
          <ac:chgData name="Baiba B" userId="1f21f97ecea8d2f7" providerId="LiveId" clId="{D4FA7875-8EA7-4851-94E1-D3FEE9DB7C93}" dt="2024-04-08T14:33:13.458" v="0" actId="207"/>
          <ac:spMkLst>
            <pc:docMk/>
            <pc:sldMk cId="1051212202" sldId="259"/>
            <ac:spMk id="4" creationId="{0C160F01-EE55-8761-ED95-E2298E242AAA}"/>
          </ac:spMkLst>
        </pc:spChg>
        <pc:spChg chg="mod">
          <ac:chgData name="Baiba B" userId="1f21f97ecea8d2f7" providerId="LiveId" clId="{D4FA7875-8EA7-4851-94E1-D3FEE9DB7C93}" dt="2024-04-08T14:38:17.759" v="8" actId="2711"/>
          <ac:spMkLst>
            <pc:docMk/>
            <pc:sldMk cId="1051212202" sldId="259"/>
            <ac:spMk id="9" creationId="{35D43CEB-FC00-7834-1F95-BA396134326F}"/>
          </ac:spMkLst>
        </pc:spChg>
      </pc:sldChg>
      <pc:sldChg chg="modSp mod">
        <pc:chgData name="Baiba B" userId="1f21f97ecea8d2f7" providerId="LiveId" clId="{D4FA7875-8EA7-4851-94E1-D3FEE9DB7C93}" dt="2024-04-08T14:39:19.366" v="72" actId="255"/>
        <pc:sldMkLst>
          <pc:docMk/>
          <pc:sldMk cId="1001178409" sldId="260"/>
        </pc:sldMkLst>
        <pc:spChg chg="mod">
          <ac:chgData name="Baiba B" userId="1f21f97ecea8d2f7" providerId="LiveId" clId="{D4FA7875-8EA7-4851-94E1-D3FEE9DB7C93}" dt="2024-04-08T14:39:07.465" v="70" actId="20577"/>
          <ac:spMkLst>
            <pc:docMk/>
            <pc:sldMk cId="1001178409" sldId="260"/>
            <ac:spMk id="3" creationId="{6AAB8B5D-16E8-4058-FBED-D39EE7D23FFA}"/>
          </ac:spMkLst>
        </pc:spChg>
        <pc:spChg chg="mod">
          <ac:chgData name="Baiba B" userId="1f21f97ecea8d2f7" providerId="LiveId" clId="{D4FA7875-8EA7-4851-94E1-D3FEE9DB7C93}" dt="2024-04-08T14:39:19.366" v="72" actId="255"/>
          <ac:spMkLst>
            <pc:docMk/>
            <pc:sldMk cId="1001178409" sldId="260"/>
            <ac:spMk id="4" creationId="{664CE207-9ACA-6812-6BBE-723060656E42}"/>
          </ac:spMkLst>
        </pc:spChg>
      </pc:sldChg>
      <pc:sldChg chg="modSp mod">
        <pc:chgData name="Baiba B" userId="1f21f97ecea8d2f7" providerId="LiveId" clId="{D4FA7875-8EA7-4851-94E1-D3FEE9DB7C93}" dt="2024-04-08T14:50:28.618" v="255" actId="255"/>
        <pc:sldMkLst>
          <pc:docMk/>
          <pc:sldMk cId="1745131587" sldId="262"/>
        </pc:sldMkLst>
        <pc:spChg chg="mod">
          <ac:chgData name="Baiba B" userId="1f21f97ecea8d2f7" providerId="LiveId" clId="{D4FA7875-8EA7-4851-94E1-D3FEE9DB7C93}" dt="2024-04-08T14:46:15.430" v="221" actId="207"/>
          <ac:spMkLst>
            <pc:docMk/>
            <pc:sldMk cId="1745131587" sldId="262"/>
            <ac:spMk id="2" creationId="{C84D0314-AAE7-B9F6-2DE4-224D44D0A3E8}"/>
          </ac:spMkLst>
        </pc:spChg>
        <pc:spChg chg="mod">
          <ac:chgData name="Baiba B" userId="1f21f97ecea8d2f7" providerId="LiveId" clId="{D4FA7875-8EA7-4851-94E1-D3FEE9DB7C93}" dt="2024-04-08T14:50:28.618" v="255" actId="255"/>
          <ac:spMkLst>
            <pc:docMk/>
            <pc:sldMk cId="1745131587" sldId="262"/>
            <ac:spMk id="4" creationId="{B8E3596D-9689-E803-9D83-52B656C4F08E}"/>
          </ac:spMkLst>
        </pc:spChg>
      </pc:sldChg>
      <pc:sldChg chg="modSp mod">
        <pc:chgData name="Baiba B" userId="1f21f97ecea8d2f7" providerId="LiveId" clId="{D4FA7875-8EA7-4851-94E1-D3FEE9DB7C93}" dt="2024-04-08T14:42:41.528" v="168" actId="255"/>
        <pc:sldMkLst>
          <pc:docMk/>
          <pc:sldMk cId="3504796458" sldId="263"/>
        </pc:sldMkLst>
        <pc:spChg chg="mod">
          <ac:chgData name="Baiba B" userId="1f21f97ecea8d2f7" providerId="LiveId" clId="{D4FA7875-8EA7-4851-94E1-D3FEE9DB7C93}" dt="2024-04-08T14:42:41.528" v="168" actId="255"/>
          <ac:spMkLst>
            <pc:docMk/>
            <pc:sldMk cId="3504796458" sldId="263"/>
            <ac:spMk id="2" creationId="{871F26D4-2736-36F4-0969-7FE4759C7E2F}"/>
          </ac:spMkLst>
        </pc:spChg>
      </pc:sldChg>
      <pc:sldChg chg="modSp mod">
        <pc:chgData name="Baiba B" userId="1f21f97ecea8d2f7" providerId="LiveId" clId="{D4FA7875-8EA7-4851-94E1-D3FEE9DB7C93}" dt="2024-04-08T14:43:30.447" v="179" actId="115"/>
        <pc:sldMkLst>
          <pc:docMk/>
          <pc:sldMk cId="2802625527" sldId="264"/>
        </pc:sldMkLst>
        <pc:spChg chg="mod">
          <ac:chgData name="Baiba B" userId="1f21f97ecea8d2f7" providerId="LiveId" clId="{D4FA7875-8EA7-4851-94E1-D3FEE9DB7C93}" dt="2024-04-08T14:43:20.345" v="177" actId="14100"/>
          <ac:spMkLst>
            <pc:docMk/>
            <pc:sldMk cId="2802625527" sldId="264"/>
            <ac:spMk id="2" creationId="{AF8961BC-A3A1-90C9-DC68-500F2DB0B315}"/>
          </ac:spMkLst>
        </pc:spChg>
        <pc:spChg chg="mod">
          <ac:chgData name="Baiba B" userId="1f21f97ecea8d2f7" providerId="LiveId" clId="{D4FA7875-8EA7-4851-94E1-D3FEE9DB7C93}" dt="2024-04-08T14:43:30.447" v="179" actId="115"/>
          <ac:spMkLst>
            <pc:docMk/>
            <pc:sldMk cId="2802625527" sldId="264"/>
            <ac:spMk id="4" creationId="{1DB2E1E8-4521-01D4-64B0-60BE8111D3EA}"/>
          </ac:spMkLst>
        </pc:spChg>
      </pc:sldChg>
      <pc:sldChg chg="modSp mod">
        <pc:chgData name="Baiba B" userId="1f21f97ecea8d2f7" providerId="LiveId" clId="{D4FA7875-8EA7-4851-94E1-D3FEE9DB7C93}" dt="2024-04-08T14:48:41.941" v="242" actId="207"/>
        <pc:sldMkLst>
          <pc:docMk/>
          <pc:sldMk cId="2856565267" sldId="265"/>
        </pc:sldMkLst>
        <pc:spChg chg="mod">
          <ac:chgData name="Baiba B" userId="1f21f97ecea8d2f7" providerId="LiveId" clId="{D4FA7875-8EA7-4851-94E1-D3FEE9DB7C93}" dt="2024-04-08T14:41:01.711" v="133" actId="20577"/>
          <ac:spMkLst>
            <pc:docMk/>
            <pc:sldMk cId="2856565267" sldId="265"/>
            <ac:spMk id="2" creationId="{E2B135C3-24EF-4D84-4128-C4D41B6FF83D}"/>
          </ac:spMkLst>
        </pc:spChg>
        <pc:spChg chg="mod">
          <ac:chgData name="Baiba B" userId="1f21f97ecea8d2f7" providerId="LiveId" clId="{D4FA7875-8EA7-4851-94E1-D3FEE9DB7C93}" dt="2024-04-08T14:48:41.941" v="242" actId="207"/>
          <ac:spMkLst>
            <pc:docMk/>
            <pc:sldMk cId="2856565267" sldId="265"/>
            <ac:spMk id="4" creationId="{8A64E7B8-9465-9F60-6E8C-BDDF23FC4E31}"/>
          </ac:spMkLst>
        </pc:spChg>
      </pc:sldChg>
      <pc:sldChg chg="modSp mod">
        <pc:chgData name="Baiba B" userId="1f21f97ecea8d2f7" providerId="LiveId" clId="{D4FA7875-8EA7-4851-94E1-D3FEE9DB7C93}" dt="2024-04-08T14:42:19.081" v="166" actId="2711"/>
        <pc:sldMkLst>
          <pc:docMk/>
          <pc:sldMk cId="2960245466" sldId="268"/>
        </pc:sldMkLst>
        <pc:spChg chg="mod">
          <ac:chgData name="Baiba B" userId="1f21f97ecea8d2f7" providerId="LiveId" clId="{D4FA7875-8EA7-4851-94E1-D3FEE9DB7C93}" dt="2024-04-08T14:42:19.081" v="166" actId="2711"/>
          <ac:spMkLst>
            <pc:docMk/>
            <pc:sldMk cId="2960245466" sldId="268"/>
            <ac:spMk id="2" creationId="{6E4532BA-0A79-1C7F-55C8-AA655389A28E}"/>
          </ac:spMkLst>
        </pc:spChg>
        <pc:spChg chg="mod">
          <ac:chgData name="Baiba B" userId="1f21f97ecea8d2f7" providerId="LiveId" clId="{D4FA7875-8EA7-4851-94E1-D3FEE9DB7C93}" dt="2024-04-08T14:40:29.335" v="109" actId="27636"/>
          <ac:spMkLst>
            <pc:docMk/>
            <pc:sldMk cId="2960245466" sldId="268"/>
            <ac:spMk id="4" creationId="{1E199DA6-856C-5C65-FA6C-3FDC99DF14A5}"/>
          </ac:spMkLst>
        </pc:spChg>
      </pc:sldChg>
      <pc:sldChg chg="modSp mod">
        <pc:chgData name="Baiba B" userId="1f21f97ecea8d2f7" providerId="LiveId" clId="{D4FA7875-8EA7-4851-94E1-D3FEE9DB7C93}" dt="2024-04-08T14:41:43.056" v="165" actId="20577"/>
        <pc:sldMkLst>
          <pc:docMk/>
          <pc:sldMk cId="2926680136" sldId="270"/>
        </pc:sldMkLst>
        <pc:spChg chg="mod">
          <ac:chgData name="Baiba B" userId="1f21f97ecea8d2f7" providerId="LiveId" clId="{D4FA7875-8EA7-4851-94E1-D3FEE9DB7C93}" dt="2024-04-08T14:41:43.056" v="165" actId="20577"/>
          <ac:spMkLst>
            <pc:docMk/>
            <pc:sldMk cId="2926680136" sldId="270"/>
            <ac:spMk id="2" creationId="{6C1B94DF-8CF5-60B1-8875-50074EA5763D}"/>
          </ac:spMkLst>
        </pc:spChg>
      </pc:sldChg>
      <pc:sldChg chg="modSp mod">
        <pc:chgData name="Baiba B" userId="1f21f97ecea8d2f7" providerId="LiveId" clId="{D4FA7875-8EA7-4851-94E1-D3FEE9DB7C93}" dt="2024-04-08T14:51:17.646" v="260" actId="2711"/>
        <pc:sldMkLst>
          <pc:docMk/>
          <pc:sldMk cId="411281262" sldId="271"/>
        </pc:sldMkLst>
        <pc:spChg chg="mod">
          <ac:chgData name="Baiba B" userId="1f21f97ecea8d2f7" providerId="LiveId" clId="{D4FA7875-8EA7-4851-94E1-D3FEE9DB7C93}" dt="2024-04-08T14:51:17.646" v="260" actId="2711"/>
          <ac:spMkLst>
            <pc:docMk/>
            <pc:sldMk cId="411281262" sldId="271"/>
            <ac:spMk id="4" creationId="{F33E7A76-E31D-98BF-7434-CCC56CE99666}"/>
          </ac:spMkLst>
        </pc:spChg>
      </pc:sldChg>
      <pc:sldChg chg="modSp mod">
        <pc:chgData name="Baiba B" userId="1f21f97ecea8d2f7" providerId="LiveId" clId="{D4FA7875-8EA7-4851-94E1-D3FEE9DB7C93}" dt="2024-04-08T14:52:24.101" v="280" actId="207"/>
        <pc:sldMkLst>
          <pc:docMk/>
          <pc:sldMk cId="2276753107" sldId="272"/>
        </pc:sldMkLst>
        <pc:spChg chg="mod">
          <ac:chgData name="Baiba B" userId="1f21f97ecea8d2f7" providerId="LiveId" clId="{D4FA7875-8EA7-4851-94E1-D3FEE9DB7C93}" dt="2024-04-08T14:52:07.814" v="277" actId="20577"/>
          <ac:spMkLst>
            <pc:docMk/>
            <pc:sldMk cId="2276753107" sldId="272"/>
            <ac:spMk id="2" creationId="{BBEE07F6-731D-DF9F-2D76-FC1B5D96F846}"/>
          </ac:spMkLst>
        </pc:spChg>
        <pc:spChg chg="mod">
          <ac:chgData name="Baiba B" userId="1f21f97ecea8d2f7" providerId="LiveId" clId="{D4FA7875-8EA7-4851-94E1-D3FEE9DB7C93}" dt="2024-04-08T14:52:16.997" v="278" actId="207"/>
          <ac:spMkLst>
            <pc:docMk/>
            <pc:sldMk cId="2276753107" sldId="272"/>
            <ac:spMk id="3" creationId="{395F16B6-6874-F5C1-4D85-C67878B9087C}"/>
          </ac:spMkLst>
        </pc:spChg>
        <pc:spChg chg="mod">
          <ac:chgData name="Baiba B" userId="1f21f97ecea8d2f7" providerId="LiveId" clId="{D4FA7875-8EA7-4851-94E1-D3FEE9DB7C93}" dt="2024-04-08T14:52:24.101" v="280" actId="207"/>
          <ac:spMkLst>
            <pc:docMk/>
            <pc:sldMk cId="2276753107" sldId="272"/>
            <ac:spMk id="4" creationId="{72E7947B-BF9D-4F5C-6880-664FB752A32F}"/>
          </ac:spMkLst>
        </pc:spChg>
      </pc:sldChg>
      <pc:sldChg chg="modSp mod">
        <pc:chgData name="Baiba B" userId="1f21f97ecea8d2f7" providerId="LiveId" clId="{D4FA7875-8EA7-4851-94E1-D3FEE9DB7C93}" dt="2024-04-08T14:52:51.471" v="284" actId="207"/>
        <pc:sldMkLst>
          <pc:docMk/>
          <pc:sldMk cId="3344988025" sldId="273"/>
        </pc:sldMkLst>
        <pc:spChg chg="mod">
          <ac:chgData name="Baiba B" userId="1f21f97ecea8d2f7" providerId="LiveId" clId="{D4FA7875-8EA7-4851-94E1-D3FEE9DB7C93}" dt="2024-04-08T14:52:37.657" v="281" actId="14100"/>
          <ac:spMkLst>
            <pc:docMk/>
            <pc:sldMk cId="3344988025" sldId="273"/>
            <ac:spMk id="2" creationId="{09D8E348-A098-A941-1362-57A5A3AE53A1}"/>
          </ac:spMkLst>
        </pc:spChg>
        <pc:spChg chg="mod">
          <ac:chgData name="Baiba B" userId="1f21f97ecea8d2f7" providerId="LiveId" clId="{D4FA7875-8EA7-4851-94E1-D3FEE9DB7C93}" dt="2024-04-08T14:52:44.638" v="282" actId="207"/>
          <ac:spMkLst>
            <pc:docMk/>
            <pc:sldMk cId="3344988025" sldId="273"/>
            <ac:spMk id="3" creationId="{194AFA96-10FD-DCED-00A3-5202BB37E86C}"/>
          </ac:spMkLst>
        </pc:spChg>
        <pc:spChg chg="mod">
          <ac:chgData name="Baiba B" userId="1f21f97ecea8d2f7" providerId="LiveId" clId="{D4FA7875-8EA7-4851-94E1-D3FEE9DB7C93}" dt="2024-04-08T14:52:51.471" v="284" actId="207"/>
          <ac:spMkLst>
            <pc:docMk/>
            <pc:sldMk cId="3344988025" sldId="273"/>
            <ac:spMk id="4" creationId="{DBD1DA14-2A72-D510-F066-3562E12C5734}"/>
          </ac:spMkLst>
        </pc:spChg>
      </pc:sldChg>
      <pc:sldChg chg="addSp delSp modSp mod">
        <pc:chgData name="Baiba B" userId="1f21f97ecea8d2f7" providerId="LiveId" clId="{D4FA7875-8EA7-4851-94E1-D3FEE9DB7C93}" dt="2024-04-08T15:48:29.222" v="312" actId="20577"/>
        <pc:sldMkLst>
          <pc:docMk/>
          <pc:sldMk cId="677591636" sldId="274"/>
        </pc:sldMkLst>
        <pc:spChg chg="mod">
          <ac:chgData name="Baiba B" userId="1f21f97ecea8d2f7" providerId="LiveId" clId="{D4FA7875-8EA7-4851-94E1-D3FEE9DB7C93}" dt="2024-04-08T15:48:29.222" v="312" actId="20577"/>
          <ac:spMkLst>
            <pc:docMk/>
            <pc:sldMk cId="677591636" sldId="274"/>
            <ac:spMk id="3" creationId="{AB0A4EDE-A4A7-94FF-88AA-E48367BFFFC6}"/>
          </ac:spMkLst>
        </pc:spChg>
        <pc:spChg chg="del">
          <ac:chgData name="Baiba B" userId="1f21f97ecea8d2f7" providerId="LiveId" clId="{D4FA7875-8EA7-4851-94E1-D3FEE9DB7C93}" dt="2024-04-08T15:20:47.858" v="285"/>
          <ac:spMkLst>
            <pc:docMk/>
            <pc:sldMk cId="677591636" sldId="274"/>
            <ac:spMk id="4" creationId="{C174BF16-21F1-3482-202B-79AD96D19480}"/>
          </ac:spMkLst>
        </pc:spChg>
        <pc:picChg chg="add mod">
          <ac:chgData name="Baiba B" userId="1f21f97ecea8d2f7" providerId="LiveId" clId="{D4FA7875-8EA7-4851-94E1-D3FEE9DB7C93}" dt="2024-04-08T15:24:15.038" v="309" actId="1076"/>
          <ac:picMkLst>
            <pc:docMk/>
            <pc:sldMk cId="677591636" sldId="274"/>
            <ac:picMk id="1026" creationId="{E0E206AB-5AB5-277A-21F9-19907DB3FCE3}"/>
          </ac:picMkLst>
        </pc:picChg>
      </pc:sldChg>
      <pc:sldChg chg="modSp mod">
        <pc:chgData name="Baiba B" userId="1f21f97ecea8d2f7" providerId="LiveId" clId="{D4FA7875-8EA7-4851-94E1-D3FEE9DB7C93}" dt="2024-04-08T14:49:50.526" v="244" actId="27636"/>
        <pc:sldMkLst>
          <pc:docMk/>
          <pc:sldMk cId="1541896151" sldId="275"/>
        </pc:sldMkLst>
        <pc:spChg chg="mod">
          <ac:chgData name="Baiba B" userId="1f21f97ecea8d2f7" providerId="LiveId" clId="{D4FA7875-8EA7-4851-94E1-D3FEE9DB7C93}" dt="2024-04-08T14:45:40.432" v="205" actId="14100"/>
          <ac:spMkLst>
            <pc:docMk/>
            <pc:sldMk cId="1541896151" sldId="275"/>
            <ac:spMk id="2" creationId="{A2D5E44D-E8B3-C6AB-440F-E599BB25B0C6}"/>
          </ac:spMkLst>
        </pc:spChg>
        <pc:spChg chg="mod">
          <ac:chgData name="Baiba B" userId="1f21f97ecea8d2f7" providerId="LiveId" clId="{D4FA7875-8EA7-4851-94E1-D3FEE9DB7C93}" dt="2024-04-08T14:49:50.526" v="244" actId="27636"/>
          <ac:spMkLst>
            <pc:docMk/>
            <pc:sldMk cId="1541896151" sldId="275"/>
            <ac:spMk id="4" creationId="{2EFEA00D-06FD-0EEB-7DF7-D733C5CD543D}"/>
          </ac:spMkLst>
        </pc:spChg>
      </pc:sldChg>
    </pc:docChg>
  </pc:docChgLst>
  <pc:docChgLst>
    <pc:chgData name="Baiba B" userId="1f21f97ecea8d2f7" providerId="LiveId" clId="{0641950E-2517-4F49-8926-C9D291AB3191}"/>
    <pc:docChg chg="undo custSel addSld delSld modSld sldOrd addMainMaster delMainMaster">
      <pc:chgData name="Baiba B" userId="1f21f97ecea8d2f7" providerId="LiveId" clId="{0641950E-2517-4F49-8926-C9D291AB3191}" dt="2024-03-14T10:03:21.419" v="1224"/>
      <pc:docMkLst>
        <pc:docMk/>
      </pc:docMkLst>
      <pc:sldChg chg="addSp delSp modSp new mod setBg modClrScheme addAnim delAnim modAnim setClrOvrMap delDesignElem chgLayout">
        <pc:chgData name="Baiba B" userId="1f21f97ecea8d2f7" providerId="LiveId" clId="{0641950E-2517-4F49-8926-C9D291AB3191}" dt="2024-03-07T21:55:58.857" v="1177" actId="27636"/>
        <pc:sldMkLst>
          <pc:docMk/>
          <pc:sldMk cId="1430149720" sldId="256"/>
        </pc:sldMkLst>
        <pc:spChg chg="mod">
          <ac:chgData name="Baiba B" userId="1f21f97ecea8d2f7" providerId="LiveId" clId="{0641950E-2517-4F49-8926-C9D291AB3191}" dt="2024-03-07T20:02:14.627" v="112" actId="26606"/>
          <ac:spMkLst>
            <pc:docMk/>
            <pc:sldMk cId="1430149720" sldId="256"/>
            <ac:spMk id="2" creationId="{92BA25D5-05EC-71F4-1014-EB9E91455869}"/>
          </ac:spMkLst>
        </pc:spChg>
        <pc:spChg chg="mod">
          <ac:chgData name="Baiba B" userId="1f21f97ecea8d2f7" providerId="LiveId" clId="{0641950E-2517-4F49-8926-C9D291AB3191}" dt="2024-03-07T21:55:58.857" v="1177" actId="27636"/>
          <ac:spMkLst>
            <pc:docMk/>
            <pc:sldMk cId="1430149720" sldId="256"/>
            <ac:spMk id="3" creationId="{73D36560-CCFA-95E4-113A-27233209A0BA}"/>
          </ac:spMkLst>
        </pc:spChg>
        <pc:spChg chg="add del">
          <ac:chgData name="Baiba B" userId="1f21f97ecea8d2f7" providerId="LiveId" clId="{0641950E-2517-4F49-8926-C9D291AB3191}" dt="2024-03-07T20:02:11.273" v="105" actId="26606"/>
          <ac:spMkLst>
            <pc:docMk/>
            <pc:sldMk cId="1430149720" sldId="256"/>
            <ac:spMk id="6" creationId="{F78FA41B-9A77-4FFE-A10F-9443EFDE6096}"/>
          </ac:spMkLst>
        </pc:spChg>
        <pc:spChg chg="add">
          <ac:chgData name="Baiba B" userId="1f21f97ecea8d2f7" providerId="LiveId" clId="{0641950E-2517-4F49-8926-C9D291AB3191}" dt="2024-03-07T20:02:14.627" v="112" actId="26606"/>
          <ac:spMkLst>
            <pc:docMk/>
            <pc:sldMk cId="1430149720" sldId="256"/>
            <ac:spMk id="7" creationId="{FFE50961-0F1B-484C-85BC-4BD16B9FF90E}"/>
          </ac:spMkLst>
        </pc:spChg>
        <pc:spChg chg="add del">
          <ac:chgData name="Baiba B" userId="1f21f97ecea8d2f7" providerId="LiveId" clId="{0641950E-2517-4F49-8926-C9D291AB3191}" dt="2024-03-07T20:02:12.719" v="107" actId="26606"/>
          <ac:spMkLst>
            <pc:docMk/>
            <pc:sldMk cId="1430149720" sldId="256"/>
            <ac:spMk id="8" creationId="{E3F854FE-0B1E-4902-A4C6-5DB97EC3EF23}"/>
          </ac:spMkLst>
        </pc:spChg>
        <pc:spChg chg="add del">
          <ac:chgData name="Baiba B" userId="1f21f97ecea8d2f7" providerId="LiveId" clId="{0641950E-2517-4F49-8926-C9D291AB3191}" dt="2024-03-07T20:00:55.604" v="84"/>
          <ac:spMkLst>
            <pc:docMk/>
            <pc:sldMk cId="1430149720" sldId="256"/>
            <ac:spMk id="9" creationId="{9F8A656C-0806-4677-A38B-DA5DF0F3C406}"/>
          </ac:spMkLst>
        </pc:spChg>
        <pc:spChg chg="add del">
          <ac:chgData name="Baiba B" userId="1f21f97ecea8d2f7" providerId="LiveId" clId="{0641950E-2517-4F49-8926-C9D291AB3191}" dt="2024-03-07T20:00:55.604" v="84"/>
          <ac:spMkLst>
            <pc:docMk/>
            <pc:sldMk cId="1430149720" sldId="256"/>
            <ac:spMk id="11" creationId="{9BEF8C6D-8BB3-473A-9607-D7381CC5C0A5}"/>
          </ac:spMkLst>
        </pc:spChg>
        <pc:spChg chg="add del">
          <ac:chgData name="Baiba B" userId="1f21f97ecea8d2f7" providerId="LiveId" clId="{0641950E-2517-4F49-8926-C9D291AB3191}" dt="2024-03-07T20:00:55.604" v="84"/>
          <ac:spMkLst>
            <pc:docMk/>
            <pc:sldMk cId="1430149720" sldId="256"/>
            <ac:spMk id="13" creationId="{DCFDFFB9-D302-4A05-A770-D33232254722}"/>
          </ac:spMkLst>
        </pc:spChg>
        <pc:picChg chg="add mod ord">
          <ac:chgData name="Baiba B" userId="1f21f97ecea8d2f7" providerId="LiveId" clId="{0641950E-2517-4F49-8926-C9D291AB3191}" dt="2024-03-07T20:02:14.627" v="112" actId="26606"/>
          <ac:picMkLst>
            <pc:docMk/>
            <pc:sldMk cId="1430149720" sldId="256"/>
            <ac:picMk id="4" creationId="{5302E994-7DCF-6DA5-EAA1-A56F431B8A9A}"/>
          </ac:picMkLst>
        </pc:picChg>
      </pc:sldChg>
      <pc:sldChg chg="addSp delSp modSp new del mod chgLayout">
        <pc:chgData name="Baiba B" userId="1f21f97ecea8d2f7" providerId="LiveId" clId="{0641950E-2517-4F49-8926-C9D291AB3191}" dt="2024-03-07T20:04:34.845" v="117" actId="2696"/>
        <pc:sldMkLst>
          <pc:docMk/>
          <pc:sldMk cId="529417665" sldId="257"/>
        </pc:sldMkLst>
        <pc:spChg chg="del">
          <ac:chgData name="Baiba B" userId="1f21f97ecea8d2f7" providerId="LiveId" clId="{0641950E-2517-4F49-8926-C9D291AB3191}" dt="2024-03-07T19:58:19.178" v="82" actId="700"/>
          <ac:spMkLst>
            <pc:docMk/>
            <pc:sldMk cId="529417665" sldId="257"/>
            <ac:spMk id="2" creationId="{10F4C6B2-01B3-C42E-B1B7-2EABAE931E53}"/>
          </ac:spMkLst>
        </pc:spChg>
        <pc:spChg chg="del">
          <ac:chgData name="Baiba B" userId="1f21f97ecea8d2f7" providerId="LiveId" clId="{0641950E-2517-4F49-8926-C9D291AB3191}" dt="2024-03-07T19:58:19.178" v="82" actId="700"/>
          <ac:spMkLst>
            <pc:docMk/>
            <pc:sldMk cId="529417665" sldId="257"/>
            <ac:spMk id="3" creationId="{12EFA118-EFB2-D9A9-70CE-095CBA2AC722}"/>
          </ac:spMkLst>
        </pc:spChg>
        <pc:spChg chg="add mod ord">
          <ac:chgData name="Baiba B" userId="1f21f97ecea8d2f7" providerId="LiveId" clId="{0641950E-2517-4F49-8926-C9D291AB3191}" dt="2024-03-07T20:00:55.604" v="84"/>
          <ac:spMkLst>
            <pc:docMk/>
            <pc:sldMk cId="529417665" sldId="257"/>
            <ac:spMk id="4" creationId="{B8C4A907-A3B9-A143-4669-3B48840421EE}"/>
          </ac:spMkLst>
        </pc:spChg>
        <pc:spChg chg="add del mod ord">
          <ac:chgData name="Baiba B" userId="1f21f97ecea8d2f7" providerId="LiveId" clId="{0641950E-2517-4F49-8926-C9D291AB3191}" dt="2024-03-07T20:03:20.229" v="115" actId="34307"/>
          <ac:spMkLst>
            <pc:docMk/>
            <pc:sldMk cId="529417665" sldId="257"/>
            <ac:spMk id="5" creationId="{FCC6CF6B-3639-050B-995B-21D88498FFCC}"/>
          </ac:spMkLst>
        </pc:spChg>
        <pc:picChg chg="add mod ord">
          <ac:chgData name="Baiba B" userId="1f21f97ecea8d2f7" providerId="LiveId" clId="{0641950E-2517-4F49-8926-C9D291AB3191}" dt="2024-03-07T20:03:20.229" v="115" actId="34307"/>
          <ac:picMkLst>
            <pc:docMk/>
            <pc:sldMk cId="529417665" sldId="257"/>
            <ac:picMk id="6" creationId="{AD3BBD49-F681-1AD9-E7EA-E58595896DAC}"/>
          </ac:picMkLst>
        </pc:picChg>
      </pc:sldChg>
      <pc:sldChg chg="new del">
        <pc:chgData name="Baiba B" userId="1f21f97ecea8d2f7" providerId="LiveId" clId="{0641950E-2517-4F49-8926-C9D291AB3191}" dt="2024-03-07T20:29:35.945" v="222" actId="2696"/>
        <pc:sldMkLst>
          <pc:docMk/>
          <pc:sldMk cId="32059072" sldId="258"/>
        </pc:sldMkLst>
      </pc:sldChg>
      <pc:sldChg chg="addSp delSp modSp new mod modClrScheme chgLayout">
        <pc:chgData name="Baiba B" userId="1f21f97ecea8d2f7" providerId="LiveId" clId="{0641950E-2517-4F49-8926-C9D291AB3191}" dt="2024-03-07T20:18:25.939" v="187" actId="20577"/>
        <pc:sldMkLst>
          <pc:docMk/>
          <pc:sldMk cId="1051212202" sldId="259"/>
        </pc:sldMkLst>
        <pc:spChg chg="del mod ord">
          <ac:chgData name="Baiba B" userId="1f21f97ecea8d2f7" providerId="LiveId" clId="{0641950E-2517-4F49-8926-C9D291AB3191}" dt="2024-03-07T20:12:53.633" v="119" actId="700"/>
          <ac:spMkLst>
            <pc:docMk/>
            <pc:sldMk cId="1051212202" sldId="259"/>
            <ac:spMk id="2" creationId="{B8B3F42F-2513-7459-1A80-854C25C42715}"/>
          </ac:spMkLst>
        </pc:spChg>
        <pc:spChg chg="del mod ord">
          <ac:chgData name="Baiba B" userId="1f21f97ecea8d2f7" providerId="LiveId" clId="{0641950E-2517-4F49-8926-C9D291AB3191}" dt="2024-03-07T20:12:53.633" v="119" actId="700"/>
          <ac:spMkLst>
            <pc:docMk/>
            <pc:sldMk cId="1051212202" sldId="259"/>
            <ac:spMk id="3" creationId="{364B8EAD-D4E8-8F18-9082-529F4840AE97}"/>
          </ac:spMkLst>
        </pc:spChg>
        <pc:spChg chg="add mod ord">
          <ac:chgData name="Baiba B" userId="1f21f97ecea8d2f7" providerId="LiveId" clId="{0641950E-2517-4F49-8926-C9D291AB3191}" dt="2024-03-07T20:16:33.788" v="139" actId="122"/>
          <ac:spMkLst>
            <pc:docMk/>
            <pc:sldMk cId="1051212202" sldId="259"/>
            <ac:spMk id="4" creationId="{0C160F01-EE55-8761-ED95-E2298E242AAA}"/>
          </ac:spMkLst>
        </pc:spChg>
        <pc:spChg chg="add del mod ord">
          <ac:chgData name="Baiba B" userId="1f21f97ecea8d2f7" providerId="LiveId" clId="{0641950E-2517-4F49-8926-C9D291AB3191}" dt="2024-03-07T20:13:46.808" v="126"/>
          <ac:spMkLst>
            <pc:docMk/>
            <pc:sldMk cId="1051212202" sldId="259"/>
            <ac:spMk id="5" creationId="{F7AF799F-FBC3-431D-F327-F7D5C5901382}"/>
          </ac:spMkLst>
        </pc:spChg>
        <pc:spChg chg="add del mod ord">
          <ac:chgData name="Baiba B" userId="1f21f97ecea8d2f7" providerId="LiveId" clId="{0641950E-2517-4F49-8926-C9D291AB3191}" dt="2024-03-07T20:13:12.587" v="120"/>
          <ac:spMkLst>
            <pc:docMk/>
            <pc:sldMk cId="1051212202" sldId="259"/>
            <ac:spMk id="6" creationId="{3735EA2C-1080-CCB2-86A4-10A71ABD4ACF}"/>
          </ac:spMkLst>
        </pc:spChg>
        <pc:spChg chg="add mod">
          <ac:chgData name="Baiba B" userId="1f21f97ecea8d2f7" providerId="LiveId" clId="{0641950E-2517-4F49-8926-C9D291AB3191}" dt="2024-03-07T20:18:25.939" v="187" actId="20577"/>
          <ac:spMkLst>
            <pc:docMk/>
            <pc:sldMk cId="1051212202" sldId="259"/>
            <ac:spMk id="9" creationId="{35D43CEB-FC00-7834-1F95-BA396134326F}"/>
          </ac:spMkLst>
        </pc:spChg>
        <pc:picChg chg="add del mod">
          <ac:chgData name="Baiba B" userId="1f21f97ecea8d2f7" providerId="LiveId" clId="{0641950E-2517-4F49-8926-C9D291AB3191}" dt="2024-03-07T20:13:44.049" v="125" actId="21"/>
          <ac:picMkLst>
            <pc:docMk/>
            <pc:sldMk cId="1051212202" sldId="259"/>
            <ac:picMk id="7" creationId="{9E7227C6-6AD2-83ED-DEB9-A3EF6E71AA8B}"/>
          </ac:picMkLst>
        </pc:picChg>
        <pc:picChg chg="add mod">
          <ac:chgData name="Baiba B" userId="1f21f97ecea8d2f7" providerId="LiveId" clId="{0641950E-2517-4F49-8926-C9D291AB3191}" dt="2024-03-07T20:13:50.210" v="127" actId="1076"/>
          <ac:picMkLst>
            <pc:docMk/>
            <pc:sldMk cId="1051212202" sldId="259"/>
            <ac:picMk id="10" creationId="{79EB6121-7FF9-36F2-918E-033AF7344883}"/>
          </ac:picMkLst>
        </pc:picChg>
      </pc:sldChg>
      <pc:sldChg chg="modSp new mod">
        <pc:chgData name="Baiba B" userId="1f21f97ecea8d2f7" providerId="LiveId" clId="{0641950E-2517-4F49-8926-C9D291AB3191}" dt="2024-03-07T21:00:45.480" v="508" actId="14100"/>
        <pc:sldMkLst>
          <pc:docMk/>
          <pc:sldMk cId="1001178409" sldId="260"/>
        </pc:sldMkLst>
        <pc:spChg chg="mod">
          <ac:chgData name="Baiba B" userId="1f21f97ecea8d2f7" providerId="LiveId" clId="{0641950E-2517-4F49-8926-C9D291AB3191}" dt="2024-03-07T21:00:32.337" v="501" actId="113"/>
          <ac:spMkLst>
            <pc:docMk/>
            <pc:sldMk cId="1001178409" sldId="260"/>
            <ac:spMk id="2" creationId="{95803115-104C-E744-C078-05C79E0385BF}"/>
          </ac:spMkLst>
        </pc:spChg>
        <pc:spChg chg="mod">
          <ac:chgData name="Baiba B" userId="1f21f97ecea8d2f7" providerId="LiveId" clId="{0641950E-2517-4F49-8926-C9D291AB3191}" dt="2024-03-07T21:00:41.200" v="507" actId="27636"/>
          <ac:spMkLst>
            <pc:docMk/>
            <pc:sldMk cId="1001178409" sldId="260"/>
            <ac:spMk id="3" creationId="{6AAB8B5D-16E8-4058-FBED-D39EE7D23FFA}"/>
          </ac:spMkLst>
        </pc:spChg>
        <pc:spChg chg="mod">
          <ac:chgData name="Baiba B" userId="1f21f97ecea8d2f7" providerId="LiveId" clId="{0641950E-2517-4F49-8926-C9D291AB3191}" dt="2024-03-07T21:00:45.480" v="508" actId="14100"/>
          <ac:spMkLst>
            <pc:docMk/>
            <pc:sldMk cId="1001178409" sldId="260"/>
            <ac:spMk id="4" creationId="{664CE207-9ACA-6812-6BBE-723060656E42}"/>
          </ac:spMkLst>
        </pc:spChg>
      </pc:sldChg>
      <pc:sldChg chg="addSp delSp modSp new del mod">
        <pc:chgData name="Baiba B" userId="1f21f97ecea8d2f7" providerId="LiveId" clId="{0641950E-2517-4F49-8926-C9D291AB3191}" dt="2024-03-07T20:30:51.052" v="234" actId="2696"/>
        <pc:sldMkLst>
          <pc:docMk/>
          <pc:sldMk cId="1258356278" sldId="261"/>
        </pc:sldMkLst>
        <pc:spChg chg="mod">
          <ac:chgData name="Baiba B" userId="1f21f97ecea8d2f7" providerId="LiveId" clId="{0641950E-2517-4F49-8926-C9D291AB3191}" dt="2024-03-07T20:30:32.908" v="232" actId="21"/>
          <ac:spMkLst>
            <pc:docMk/>
            <pc:sldMk cId="1258356278" sldId="261"/>
            <ac:spMk id="2" creationId="{1396D17E-D123-0008-C818-7A3318B51541}"/>
          </ac:spMkLst>
        </pc:spChg>
        <pc:spChg chg="del">
          <ac:chgData name="Baiba B" userId="1f21f97ecea8d2f7" providerId="LiveId" clId="{0641950E-2517-4F49-8926-C9D291AB3191}" dt="2024-03-07T20:29:12.171" v="218" actId="34307"/>
          <ac:spMkLst>
            <pc:docMk/>
            <pc:sldMk cId="1258356278" sldId="261"/>
            <ac:spMk id="3" creationId="{1C8F9921-F0DC-9A4F-B75B-8C21CC8C62F4}"/>
          </ac:spMkLst>
        </pc:spChg>
        <pc:picChg chg="add mod ord">
          <ac:chgData name="Baiba B" userId="1f21f97ecea8d2f7" providerId="LiveId" clId="{0641950E-2517-4F49-8926-C9D291AB3191}" dt="2024-03-07T20:29:12.171" v="218" actId="34307"/>
          <ac:picMkLst>
            <pc:docMk/>
            <pc:sldMk cId="1258356278" sldId="261"/>
            <ac:picMk id="5" creationId="{0F4002C7-8B0E-2341-4182-E93B55C237EF}"/>
          </ac:picMkLst>
        </pc:picChg>
        <pc:picChg chg="add del mod">
          <ac:chgData name="Baiba B" userId="1f21f97ecea8d2f7" providerId="LiveId" clId="{0641950E-2517-4F49-8926-C9D291AB3191}" dt="2024-03-07T20:29:52.896" v="224" actId="21"/>
          <ac:picMkLst>
            <pc:docMk/>
            <pc:sldMk cId="1258356278" sldId="261"/>
            <ac:picMk id="6" creationId="{8BC16992-D1F1-FD10-0FD1-66B0A0C20CF3}"/>
          </ac:picMkLst>
        </pc:picChg>
      </pc:sldChg>
      <pc:sldChg chg="addSp delSp modSp new mod ord">
        <pc:chgData name="Baiba B" userId="1f21f97ecea8d2f7" providerId="LiveId" clId="{0641950E-2517-4F49-8926-C9D291AB3191}" dt="2024-03-07T21:24:35.834" v="857" actId="20577"/>
        <pc:sldMkLst>
          <pc:docMk/>
          <pc:sldMk cId="1745131587" sldId="262"/>
        </pc:sldMkLst>
        <pc:spChg chg="mod">
          <ac:chgData name="Baiba B" userId="1f21f97ecea8d2f7" providerId="LiveId" clId="{0641950E-2517-4F49-8926-C9D291AB3191}" dt="2024-03-07T21:24:35.834" v="857" actId="20577"/>
          <ac:spMkLst>
            <pc:docMk/>
            <pc:sldMk cId="1745131587" sldId="262"/>
            <ac:spMk id="2" creationId="{C84D0314-AAE7-B9F6-2DE4-224D44D0A3E8}"/>
          </ac:spMkLst>
        </pc:spChg>
        <pc:spChg chg="del">
          <ac:chgData name="Baiba B" userId="1f21f97ecea8d2f7" providerId="LiveId" clId="{0641950E-2517-4F49-8926-C9D291AB3191}" dt="2024-03-07T20:29:58.002" v="225"/>
          <ac:spMkLst>
            <pc:docMk/>
            <pc:sldMk cId="1745131587" sldId="262"/>
            <ac:spMk id="3" creationId="{7531B77F-3FEE-A742-A77F-40FA50AC5BB4}"/>
          </ac:spMkLst>
        </pc:spChg>
        <pc:spChg chg="mod">
          <ac:chgData name="Baiba B" userId="1f21f97ecea8d2f7" providerId="LiveId" clId="{0641950E-2517-4F49-8926-C9D291AB3191}" dt="2024-03-07T20:36:52.075" v="282" actId="27636"/>
          <ac:spMkLst>
            <pc:docMk/>
            <pc:sldMk cId="1745131587" sldId="262"/>
            <ac:spMk id="4" creationId="{B8E3596D-9689-E803-9D83-52B656C4F08E}"/>
          </ac:spMkLst>
        </pc:spChg>
        <pc:picChg chg="add mod">
          <ac:chgData name="Baiba B" userId="1f21f97ecea8d2f7" providerId="LiveId" clId="{0641950E-2517-4F49-8926-C9D291AB3191}" dt="2024-03-07T20:30:09.869" v="228" actId="14100"/>
          <ac:picMkLst>
            <pc:docMk/>
            <pc:sldMk cId="1745131587" sldId="262"/>
            <ac:picMk id="5" creationId="{19E21F33-FA86-8FD1-C4B1-8ABC0C9F615D}"/>
          </ac:picMkLst>
        </pc:picChg>
      </pc:sldChg>
      <pc:sldChg chg="modSp new mod ord">
        <pc:chgData name="Baiba B" userId="1f21f97ecea8d2f7" providerId="LiveId" clId="{0641950E-2517-4F49-8926-C9D291AB3191}" dt="2024-03-07T21:01:33.794" v="512" actId="255"/>
        <pc:sldMkLst>
          <pc:docMk/>
          <pc:sldMk cId="3504796458" sldId="263"/>
        </pc:sldMkLst>
        <pc:spChg chg="mod">
          <ac:chgData name="Baiba B" userId="1f21f97ecea8d2f7" providerId="LiveId" clId="{0641950E-2517-4F49-8926-C9D291AB3191}" dt="2024-03-07T21:01:33.794" v="512" actId="255"/>
          <ac:spMkLst>
            <pc:docMk/>
            <pc:sldMk cId="3504796458" sldId="263"/>
            <ac:spMk id="2" creationId="{871F26D4-2736-36F4-0969-7FE4759C7E2F}"/>
          </ac:spMkLst>
        </pc:spChg>
        <pc:spChg chg="mod">
          <ac:chgData name="Baiba B" userId="1f21f97ecea8d2f7" providerId="LiveId" clId="{0641950E-2517-4F49-8926-C9D291AB3191}" dt="2024-03-07T20:46:41.874" v="332" actId="14100"/>
          <ac:spMkLst>
            <pc:docMk/>
            <pc:sldMk cId="3504796458" sldId="263"/>
            <ac:spMk id="3" creationId="{9AAAF4EF-C321-B542-69FD-FBFF3423AF54}"/>
          </ac:spMkLst>
        </pc:spChg>
        <pc:spChg chg="mod">
          <ac:chgData name="Baiba B" userId="1f21f97ecea8d2f7" providerId="LiveId" clId="{0641950E-2517-4F49-8926-C9D291AB3191}" dt="2024-03-07T20:46:46.095" v="333" actId="14100"/>
          <ac:spMkLst>
            <pc:docMk/>
            <pc:sldMk cId="3504796458" sldId="263"/>
            <ac:spMk id="4" creationId="{89EE8360-C6D2-C78A-D4C5-155E02D29F9B}"/>
          </ac:spMkLst>
        </pc:spChg>
      </pc:sldChg>
      <pc:sldChg chg="addSp delSp modSp new mod ord">
        <pc:chgData name="Baiba B" userId="1f21f97ecea8d2f7" providerId="LiveId" clId="{0641950E-2517-4F49-8926-C9D291AB3191}" dt="2024-03-07T21:38:14.821" v="949" actId="1076"/>
        <pc:sldMkLst>
          <pc:docMk/>
          <pc:sldMk cId="2802625527" sldId="264"/>
        </pc:sldMkLst>
        <pc:spChg chg="mod">
          <ac:chgData name="Baiba B" userId="1f21f97ecea8d2f7" providerId="LiveId" clId="{0641950E-2517-4F49-8926-C9D291AB3191}" dt="2024-03-07T21:07:32.074" v="540" actId="20577"/>
          <ac:spMkLst>
            <pc:docMk/>
            <pc:sldMk cId="2802625527" sldId="264"/>
            <ac:spMk id="2" creationId="{AF8961BC-A3A1-90C9-DC68-500F2DB0B315}"/>
          </ac:spMkLst>
        </pc:spChg>
        <pc:spChg chg="del">
          <ac:chgData name="Baiba B" userId="1f21f97ecea8d2f7" providerId="LiveId" clId="{0641950E-2517-4F49-8926-C9D291AB3191}" dt="2024-03-07T21:04:04.335" v="527"/>
          <ac:spMkLst>
            <pc:docMk/>
            <pc:sldMk cId="2802625527" sldId="264"/>
            <ac:spMk id="3" creationId="{7EDBB857-93FE-5050-C69C-89ED9A54E805}"/>
          </ac:spMkLst>
        </pc:spChg>
        <pc:spChg chg="mod">
          <ac:chgData name="Baiba B" userId="1f21f97ecea8d2f7" providerId="LiveId" clId="{0641950E-2517-4F49-8926-C9D291AB3191}" dt="2024-03-07T21:08:28.071" v="558" actId="20577"/>
          <ac:spMkLst>
            <pc:docMk/>
            <pc:sldMk cId="2802625527" sldId="264"/>
            <ac:spMk id="4" creationId="{1DB2E1E8-4521-01D4-64B0-60BE8111D3EA}"/>
          </ac:spMkLst>
        </pc:spChg>
        <pc:picChg chg="add mod">
          <ac:chgData name="Baiba B" userId="1f21f97ecea8d2f7" providerId="LiveId" clId="{0641950E-2517-4F49-8926-C9D291AB3191}" dt="2024-03-07T21:38:14.821" v="949" actId="1076"/>
          <ac:picMkLst>
            <pc:docMk/>
            <pc:sldMk cId="2802625527" sldId="264"/>
            <ac:picMk id="5" creationId="{647A2953-BB07-0F5F-8D6B-080C9C71BD02}"/>
          </ac:picMkLst>
        </pc:picChg>
      </pc:sldChg>
      <pc:sldChg chg="addSp delSp modSp new mod">
        <pc:chgData name="Baiba B" userId="1f21f97ecea8d2f7" providerId="LiveId" clId="{0641950E-2517-4F49-8926-C9D291AB3191}" dt="2024-03-07T21:01:59.423" v="514" actId="27636"/>
        <pc:sldMkLst>
          <pc:docMk/>
          <pc:sldMk cId="2856565267" sldId="265"/>
        </pc:sldMkLst>
        <pc:spChg chg="mod">
          <ac:chgData name="Baiba B" userId="1f21f97ecea8d2f7" providerId="LiveId" clId="{0641950E-2517-4F49-8926-C9D291AB3191}" dt="2024-03-07T21:01:18.616" v="509" actId="113"/>
          <ac:spMkLst>
            <pc:docMk/>
            <pc:sldMk cId="2856565267" sldId="265"/>
            <ac:spMk id="2" creationId="{E2B135C3-24EF-4D84-4128-C4D41B6FF83D}"/>
          </ac:spMkLst>
        </pc:spChg>
        <pc:spChg chg="del">
          <ac:chgData name="Baiba B" userId="1f21f97ecea8d2f7" providerId="LiveId" clId="{0641950E-2517-4F49-8926-C9D291AB3191}" dt="2024-03-07T20:52:46.411" v="340"/>
          <ac:spMkLst>
            <pc:docMk/>
            <pc:sldMk cId="2856565267" sldId="265"/>
            <ac:spMk id="3" creationId="{FACBE4C8-43DB-E4B9-5250-9A6AB7DF1BDF}"/>
          </ac:spMkLst>
        </pc:spChg>
        <pc:spChg chg="mod">
          <ac:chgData name="Baiba B" userId="1f21f97ecea8d2f7" providerId="LiveId" clId="{0641950E-2517-4F49-8926-C9D291AB3191}" dt="2024-03-07T21:01:59.423" v="514" actId="27636"/>
          <ac:spMkLst>
            <pc:docMk/>
            <pc:sldMk cId="2856565267" sldId="265"/>
            <ac:spMk id="4" creationId="{8A64E7B8-9465-9F60-6E8C-BDDF23FC4E31}"/>
          </ac:spMkLst>
        </pc:spChg>
        <pc:picChg chg="add mod">
          <ac:chgData name="Baiba B" userId="1f21f97ecea8d2f7" providerId="LiveId" clId="{0641950E-2517-4F49-8926-C9D291AB3191}" dt="2024-03-07T20:58:27.594" v="484" actId="1076"/>
          <ac:picMkLst>
            <pc:docMk/>
            <pc:sldMk cId="2856565267" sldId="265"/>
            <ac:picMk id="5" creationId="{1A12F9C8-D345-C6A3-5BC1-CEF93F998D3A}"/>
          </ac:picMkLst>
        </pc:picChg>
      </pc:sldChg>
      <pc:sldChg chg="new del">
        <pc:chgData name="Baiba B" userId="1f21f97ecea8d2f7" providerId="LiveId" clId="{0641950E-2517-4F49-8926-C9D291AB3191}" dt="2024-03-07T21:15:35.939" v="685" actId="2696"/>
        <pc:sldMkLst>
          <pc:docMk/>
          <pc:sldMk cId="2679118423" sldId="266"/>
        </pc:sldMkLst>
      </pc:sldChg>
      <pc:sldChg chg="new del">
        <pc:chgData name="Baiba B" userId="1f21f97ecea8d2f7" providerId="LiveId" clId="{0641950E-2517-4F49-8926-C9D291AB3191}" dt="2024-03-07T21:15:39.910" v="686" actId="2696"/>
        <pc:sldMkLst>
          <pc:docMk/>
          <pc:sldMk cId="692022961" sldId="267"/>
        </pc:sldMkLst>
      </pc:sldChg>
      <pc:sldChg chg="addSp delSp modSp new mod">
        <pc:chgData name="Baiba B" userId="1f21f97ecea8d2f7" providerId="LiveId" clId="{0641950E-2517-4F49-8926-C9D291AB3191}" dt="2024-03-07T21:15:25.424" v="684" actId="20577"/>
        <pc:sldMkLst>
          <pc:docMk/>
          <pc:sldMk cId="2960245466" sldId="268"/>
        </pc:sldMkLst>
        <pc:spChg chg="mod">
          <ac:chgData name="Baiba B" userId="1f21f97ecea8d2f7" providerId="LiveId" clId="{0641950E-2517-4F49-8926-C9D291AB3191}" dt="2024-03-07T21:15:25.424" v="684" actId="20577"/>
          <ac:spMkLst>
            <pc:docMk/>
            <pc:sldMk cId="2960245466" sldId="268"/>
            <ac:spMk id="2" creationId="{6E4532BA-0A79-1C7F-55C8-AA655389A28E}"/>
          </ac:spMkLst>
        </pc:spChg>
        <pc:spChg chg="del">
          <ac:chgData name="Baiba B" userId="1f21f97ecea8d2f7" providerId="LiveId" clId="{0641950E-2517-4F49-8926-C9D291AB3191}" dt="2024-03-07T21:11:09.860" v="562"/>
          <ac:spMkLst>
            <pc:docMk/>
            <pc:sldMk cId="2960245466" sldId="268"/>
            <ac:spMk id="3" creationId="{F1A2E775-9057-166C-DF46-684726C25A26}"/>
          </ac:spMkLst>
        </pc:spChg>
        <pc:spChg chg="mod">
          <ac:chgData name="Baiba B" userId="1f21f97ecea8d2f7" providerId="LiveId" clId="{0641950E-2517-4F49-8926-C9D291AB3191}" dt="2024-03-07T21:14:46.790" v="679" actId="113"/>
          <ac:spMkLst>
            <pc:docMk/>
            <pc:sldMk cId="2960245466" sldId="268"/>
            <ac:spMk id="4" creationId="{1E199DA6-856C-5C65-FA6C-3FDC99DF14A5}"/>
          </ac:spMkLst>
        </pc:spChg>
        <pc:picChg chg="add mod">
          <ac:chgData name="Baiba B" userId="1f21f97ecea8d2f7" providerId="LiveId" clId="{0641950E-2517-4F49-8926-C9D291AB3191}" dt="2024-03-07T21:11:12.696" v="563" actId="1076"/>
          <ac:picMkLst>
            <pc:docMk/>
            <pc:sldMk cId="2960245466" sldId="268"/>
            <ac:picMk id="5" creationId="{294FF957-80D8-7D65-A34B-0E64E3A49E3F}"/>
          </ac:picMkLst>
        </pc:picChg>
      </pc:sldChg>
      <pc:sldChg chg="new del">
        <pc:chgData name="Baiba B" userId="1f21f97ecea8d2f7" providerId="LiveId" clId="{0641950E-2517-4F49-8926-C9D291AB3191}" dt="2024-03-07T21:23:07.050" v="851" actId="2696"/>
        <pc:sldMkLst>
          <pc:docMk/>
          <pc:sldMk cId="2018531680" sldId="269"/>
        </pc:sldMkLst>
      </pc:sldChg>
      <pc:sldChg chg="addSp delSp modSp new mod">
        <pc:chgData name="Baiba B" userId="1f21f97ecea8d2f7" providerId="LiveId" clId="{0641950E-2517-4F49-8926-C9D291AB3191}" dt="2024-03-07T21:22:56.726" v="850" actId="2711"/>
        <pc:sldMkLst>
          <pc:docMk/>
          <pc:sldMk cId="2926680136" sldId="270"/>
        </pc:sldMkLst>
        <pc:spChg chg="mod">
          <ac:chgData name="Baiba B" userId="1f21f97ecea8d2f7" providerId="LiveId" clId="{0641950E-2517-4F49-8926-C9D291AB3191}" dt="2024-03-07T21:20:53.439" v="736" actId="113"/>
          <ac:spMkLst>
            <pc:docMk/>
            <pc:sldMk cId="2926680136" sldId="270"/>
            <ac:spMk id="2" creationId="{6C1B94DF-8CF5-60B1-8875-50074EA5763D}"/>
          </ac:spMkLst>
        </pc:spChg>
        <pc:spChg chg="del">
          <ac:chgData name="Baiba B" userId="1f21f97ecea8d2f7" providerId="LiveId" clId="{0641950E-2517-4F49-8926-C9D291AB3191}" dt="2024-03-07T21:18:39.154" v="689"/>
          <ac:spMkLst>
            <pc:docMk/>
            <pc:sldMk cId="2926680136" sldId="270"/>
            <ac:spMk id="3" creationId="{60DA55EA-1864-6D15-4A2D-8A98C24C47E1}"/>
          </ac:spMkLst>
        </pc:spChg>
        <pc:spChg chg="mod">
          <ac:chgData name="Baiba B" userId="1f21f97ecea8d2f7" providerId="LiveId" clId="{0641950E-2517-4F49-8926-C9D291AB3191}" dt="2024-03-07T21:22:56.726" v="850" actId="2711"/>
          <ac:spMkLst>
            <pc:docMk/>
            <pc:sldMk cId="2926680136" sldId="270"/>
            <ac:spMk id="4" creationId="{36B4B397-4D88-D3F4-FE95-3DC82C06B388}"/>
          </ac:spMkLst>
        </pc:spChg>
        <pc:picChg chg="add mod">
          <ac:chgData name="Baiba B" userId="1f21f97ecea8d2f7" providerId="LiveId" clId="{0641950E-2517-4F49-8926-C9D291AB3191}" dt="2024-03-07T21:19:03.270" v="695" actId="14100"/>
          <ac:picMkLst>
            <pc:docMk/>
            <pc:sldMk cId="2926680136" sldId="270"/>
            <ac:picMk id="5" creationId="{71AD839A-566B-9AE2-A790-EFD996E5573D}"/>
          </ac:picMkLst>
        </pc:picChg>
      </pc:sldChg>
      <pc:sldChg chg="addSp delSp modSp new mod">
        <pc:chgData name="Baiba B" userId="1f21f97ecea8d2f7" providerId="LiveId" clId="{0641950E-2517-4F49-8926-C9D291AB3191}" dt="2024-03-07T21:37:44.907" v="948" actId="113"/>
        <pc:sldMkLst>
          <pc:docMk/>
          <pc:sldMk cId="411281262" sldId="271"/>
        </pc:sldMkLst>
        <pc:spChg chg="mod">
          <ac:chgData name="Baiba B" userId="1f21f97ecea8d2f7" providerId="LiveId" clId="{0641950E-2517-4F49-8926-C9D291AB3191}" dt="2024-03-07T21:37:09.725" v="945" actId="20577"/>
          <ac:spMkLst>
            <pc:docMk/>
            <pc:sldMk cId="411281262" sldId="271"/>
            <ac:spMk id="2" creationId="{F989A3D1-210D-CAC3-9134-798758AB3A2B}"/>
          </ac:spMkLst>
        </pc:spChg>
        <pc:spChg chg="del">
          <ac:chgData name="Baiba B" userId="1f21f97ecea8d2f7" providerId="LiveId" clId="{0641950E-2517-4F49-8926-C9D291AB3191}" dt="2024-03-07T21:28:33.868" v="859"/>
          <ac:spMkLst>
            <pc:docMk/>
            <pc:sldMk cId="411281262" sldId="271"/>
            <ac:spMk id="3" creationId="{5836BB45-2BBC-4424-93D8-63297AEA9D4F}"/>
          </ac:spMkLst>
        </pc:spChg>
        <pc:spChg chg="mod">
          <ac:chgData name="Baiba B" userId="1f21f97ecea8d2f7" providerId="LiveId" clId="{0641950E-2517-4F49-8926-C9D291AB3191}" dt="2024-03-07T21:37:44.907" v="948" actId="113"/>
          <ac:spMkLst>
            <pc:docMk/>
            <pc:sldMk cId="411281262" sldId="271"/>
            <ac:spMk id="4" creationId="{F33E7A76-E31D-98BF-7434-CCC56CE99666}"/>
          </ac:spMkLst>
        </pc:spChg>
        <pc:picChg chg="add mod">
          <ac:chgData name="Baiba B" userId="1f21f97ecea8d2f7" providerId="LiveId" clId="{0641950E-2517-4F49-8926-C9D291AB3191}" dt="2024-03-07T21:28:41.959" v="861" actId="14100"/>
          <ac:picMkLst>
            <pc:docMk/>
            <pc:sldMk cId="411281262" sldId="271"/>
            <ac:picMk id="5" creationId="{7B1D2D27-B0F5-A175-41D7-FC26F0475ECC}"/>
          </ac:picMkLst>
        </pc:picChg>
      </pc:sldChg>
      <pc:sldChg chg="modSp new mod">
        <pc:chgData name="Baiba B" userId="1f21f97ecea8d2f7" providerId="LiveId" clId="{0641950E-2517-4F49-8926-C9D291AB3191}" dt="2024-03-07T21:43:56.612" v="1017" actId="14100"/>
        <pc:sldMkLst>
          <pc:docMk/>
          <pc:sldMk cId="2276753107" sldId="272"/>
        </pc:sldMkLst>
        <pc:spChg chg="mod">
          <ac:chgData name="Baiba B" userId="1f21f97ecea8d2f7" providerId="LiveId" clId="{0641950E-2517-4F49-8926-C9D291AB3191}" dt="2024-03-07T21:41:08.599" v="959" actId="20577"/>
          <ac:spMkLst>
            <pc:docMk/>
            <pc:sldMk cId="2276753107" sldId="272"/>
            <ac:spMk id="2" creationId="{BBEE07F6-731D-DF9F-2D76-FC1B5D96F846}"/>
          </ac:spMkLst>
        </pc:spChg>
        <pc:spChg chg="mod">
          <ac:chgData name="Baiba B" userId="1f21f97ecea8d2f7" providerId="LiveId" clId="{0641950E-2517-4F49-8926-C9D291AB3191}" dt="2024-03-07T21:43:38.044" v="1010" actId="5793"/>
          <ac:spMkLst>
            <pc:docMk/>
            <pc:sldMk cId="2276753107" sldId="272"/>
            <ac:spMk id="3" creationId="{395F16B6-6874-F5C1-4D85-C67878B9087C}"/>
          </ac:spMkLst>
        </pc:spChg>
        <pc:spChg chg="mod">
          <ac:chgData name="Baiba B" userId="1f21f97ecea8d2f7" providerId="LiveId" clId="{0641950E-2517-4F49-8926-C9D291AB3191}" dt="2024-03-07T21:43:56.612" v="1017" actId="14100"/>
          <ac:spMkLst>
            <pc:docMk/>
            <pc:sldMk cId="2276753107" sldId="272"/>
            <ac:spMk id="4" creationId="{72E7947B-BF9D-4F5C-6880-664FB752A32F}"/>
          </ac:spMkLst>
        </pc:spChg>
      </pc:sldChg>
      <pc:sldChg chg="modSp new mod">
        <pc:chgData name="Baiba B" userId="1f21f97ecea8d2f7" providerId="LiveId" clId="{0641950E-2517-4F49-8926-C9D291AB3191}" dt="2024-03-07T21:46:48.389" v="1047" actId="14100"/>
        <pc:sldMkLst>
          <pc:docMk/>
          <pc:sldMk cId="3344988025" sldId="273"/>
        </pc:sldMkLst>
        <pc:spChg chg="mod">
          <ac:chgData name="Baiba B" userId="1f21f97ecea8d2f7" providerId="LiveId" clId="{0641950E-2517-4F49-8926-C9D291AB3191}" dt="2024-03-07T21:45:10.597" v="1023" actId="207"/>
          <ac:spMkLst>
            <pc:docMk/>
            <pc:sldMk cId="3344988025" sldId="273"/>
            <ac:spMk id="2" creationId="{09D8E348-A098-A941-1362-57A5A3AE53A1}"/>
          </ac:spMkLst>
        </pc:spChg>
        <pc:spChg chg="mod">
          <ac:chgData name="Baiba B" userId="1f21f97ecea8d2f7" providerId="LiveId" clId="{0641950E-2517-4F49-8926-C9D291AB3191}" dt="2024-03-07T21:46:48.389" v="1047" actId="14100"/>
          <ac:spMkLst>
            <pc:docMk/>
            <pc:sldMk cId="3344988025" sldId="273"/>
            <ac:spMk id="3" creationId="{194AFA96-10FD-DCED-00A3-5202BB37E86C}"/>
          </ac:spMkLst>
        </pc:spChg>
        <pc:spChg chg="mod">
          <ac:chgData name="Baiba B" userId="1f21f97ecea8d2f7" providerId="LiveId" clId="{0641950E-2517-4F49-8926-C9D291AB3191}" dt="2024-03-07T21:46:21.635" v="1043" actId="20577"/>
          <ac:spMkLst>
            <pc:docMk/>
            <pc:sldMk cId="3344988025" sldId="273"/>
            <ac:spMk id="4" creationId="{DBD1DA14-2A72-D510-F066-3562E12C5734}"/>
          </ac:spMkLst>
        </pc:spChg>
      </pc:sldChg>
      <pc:sldChg chg="modSp new mod">
        <pc:chgData name="Baiba B" userId="1f21f97ecea8d2f7" providerId="LiveId" clId="{0641950E-2517-4F49-8926-C9D291AB3191}" dt="2024-03-07T21:49:46.821" v="1063" actId="113"/>
        <pc:sldMkLst>
          <pc:docMk/>
          <pc:sldMk cId="677591636" sldId="274"/>
        </pc:sldMkLst>
        <pc:spChg chg="mod">
          <ac:chgData name="Baiba B" userId="1f21f97ecea8d2f7" providerId="LiveId" clId="{0641950E-2517-4F49-8926-C9D291AB3191}" dt="2024-03-07T21:48:13.907" v="1055" actId="113"/>
          <ac:spMkLst>
            <pc:docMk/>
            <pc:sldMk cId="677591636" sldId="274"/>
            <ac:spMk id="2" creationId="{20348427-3C03-A8F9-747C-D6F52D2C099C}"/>
          </ac:spMkLst>
        </pc:spChg>
        <pc:spChg chg="mod">
          <ac:chgData name="Baiba B" userId="1f21f97ecea8d2f7" providerId="LiveId" clId="{0641950E-2517-4F49-8926-C9D291AB3191}" dt="2024-03-07T21:49:46.821" v="1063" actId="113"/>
          <ac:spMkLst>
            <pc:docMk/>
            <pc:sldMk cId="677591636" sldId="274"/>
            <ac:spMk id="3" creationId="{AB0A4EDE-A4A7-94FF-88AA-E48367BFFFC6}"/>
          </ac:spMkLst>
        </pc:spChg>
        <pc:spChg chg="mod">
          <ac:chgData name="Baiba B" userId="1f21f97ecea8d2f7" providerId="LiveId" clId="{0641950E-2517-4F49-8926-C9D291AB3191}" dt="2024-03-07T21:49:13.829" v="1058" actId="21"/>
          <ac:spMkLst>
            <pc:docMk/>
            <pc:sldMk cId="677591636" sldId="274"/>
            <ac:spMk id="4" creationId="{C174BF16-21F1-3482-202B-79AD96D19480}"/>
          </ac:spMkLst>
        </pc:spChg>
      </pc:sldChg>
      <pc:sldChg chg="addSp delSp modSp new mod">
        <pc:chgData name="Baiba B" userId="1f21f97ecea8d2f7" providerId="LiveId" clId="{0641950E-2517-4F49-8926-C9D291AB3191}" dt="2024-03-14T10:03:21.419" v="1224"/>
        <pc:sldMkLst>
          <pc:docMk/>
          <pc:sldMk cId="1541896151" sldId="275"/>
        </pc:sldMkLst>
        <pc:spChg chg="mod">
          <ac:chgData name="Baiba B" userId="1f21f97ecea8d2f7" providerId="LiveId" clId="{0641950E-2517-4F49-8926-C9D291AB3191}" dt="2024-03-14T10:02:29.865" v="1201" actId="20577"/>
          <ac:spMkLst>
            <pc:docMk/>
            <pc:sldMk cId="1541896151" sldId="275"/>
            <ac:spMk id="2" creationId="{A2D5E44D-E8B3-C6AB-440F-E599BB25B0C6}"/>
          </ac:spMkLst>
        </pc:spChg>
        <pc:spChg chg="del">
          <ac:chgData name="Baiba B" userId="1f21f97ecea8d2f7" providerId="LiveId" clId="{0641950E-2517-4F49-8926-C9D291AB3191}" dt="2024-03-14T10:00:46.568" v="1179"/>
          <ac:spMkLst>
            <pc:docMk/>
            <pc:sldMk cId="1541896151" sldId="275"/>
            <ac:spMk id="3" creationId="{02E9A2CC-22DB-80E2-FE2F-3D35BAC84091}"/>
          </ac:spMkLst>
        </pc:spChg>
        <pc:spChg chg="mod">
          <ac:chgData name="Baiba B" userId="1f21f97ecea8d2f7" providerId="LiveId" clId="{0641950E-2517-4F49-8926-C9D291AB3191}" dt="2024-03-14T10:03:21.419" v="1224"/>
          <ac:spMkLst>
            <pc:docMk/>
            <pc:sldMk cId="1541896151" sldId="275"/>
            <ac:spMk id="4" creationId="{2EFEA00D-06FD-0EEB-7DF7-D733C5CD543D}"/>
          </ac:spMkLst>
        </pc:spChg>
        <pc:picChg chg="add mod">
          <ac:chgData name="Baiba B" userId="1f21f97ecea8d2f7" providerId="LiveId" clId="{0641950E-2517-4F49-8926-C9D291AB3191}" dt="2024-03-14T10:02:02.394" v="1187" actId="14100"/>
          <ac:picMkLst>
            <pc:docMk/>
            <pc:sldMk cId="1541896151" sldId="275"/>
            <ac:picMk id="5" creationId="{D25AE17C-666F-6C57-5FDC-7E5883818C19}"/>
          </ac:picMkLst>
        </pc:picChg>
      </pc:sldChg>
      <pc:sldMasterChg chg="del delSldLayout">
        <pc:chgData name="Baiba B" userId="1f21f97ecea8d2f7" providerId="LiveId" clId="{0641950E-2517-4F49-8926-C9D291AB3191}" dt="2024-03-07T17:47:15.490" v="2" actId="26606"/>
        <pc:sldMasterMkLst>
          <pc:docMk/>
          <pc:sldMasterMk cId="4292224092" sldId="2147483660"/>
        </pc:sldMasterMkLst>
        <pc:sldLayoutChg chg="del">
          <pc:chgData name="Baiba B" userId="1f21f97ecea8d2f7" providerId="LiveId" clId="{0641950E-2517-4F49-8926-C9D291AB3191}" dt="2024-03-07T17:47:15.490" v="2" actId="26606"/>
          <pc:sldLayoutMkLst>
            <pc:docMk/>
            <pc:sldMasterMk cId="4292224092" sldId="2147483660"/>
            <pc:sldLayoutMk cId="2707353099" sldId="2147483661"/>
          </pc:sldLayoutMkLst>
        </pc:sldLayoutChg>
        <pc:sldLayoutChg chg="del">
          <pc:chgData name="Baiba B" userId="1f21f97ecea8d2f7" providerId="LiveId" clId="{0641950E-2517-4F49-8926-C9D291AB3191}" dt="2024-03-07T17:47:15.490" v="2" actId="26606"/>
          <pc:sldLayoutMkLst>
            <pc:docMk/>
            <pc:sldMasterMk cId="4292224092" sldId="2147483660"/>
            <pc:sldLayoutMk cId="3041560152" sldId="2147483662"/>
          </pc:sldLayoutMkLst>
        </pc:sldLayoutChg>
        <pc:sldLayoutChg chg="del">
          <pc:chgData name="Baiba B" userId="1f21f97ecea8d2f7" providerId="LiveId" clId="{0641950E-2517-4F49-8926-C9D291AB3191}" dt="2024-03-07T17:47:15.490" v="2" actId="26606"/>
          <pc:sldLayoutMkLst>
            <pc:docMk/>
            <pc:sldMasterMk cId="4292224092" sldId="2147483660"/>
            <pc:sldLayoutMk cId="210426415" sldId="2147483663"/>
          </pc:sldLayoutMkLst>
        </pc:sldLayoutChg>
        <pc:sldLayoutChg chg="del">
          <pc:chgData name="Baiba B" userId="1f21f97ecea8d2f7" providerId="LiveId" clId="{0641950E-2517-4F49-8926-C9D291AB3191}" dt="2024-03-07T17:47:15.490" v="2" actId="26606"/>
          <pc:sldLayoutMkLst>
            <pc:docMk/>
            <pc:sldMasterMk cId="4292224092" sldId="2147483660"/>
            <pc:sldLayoutMk cId="1302652838" sldId="2147483664"/>
          </pc:sldLayoutMkLst>
        </pc:sldLayoutChg>
        <pc:sldLayoutChg chg="del">
          <pc:chgData name="Baiba B" userId="1f21f97ecea8d2f7" providerId="LiveId" clId="{0641950E-2517-4F49-8926-C9D291AB3191}" dt="2024-03-07T17:47:15.490" v="2" actId="26606"/>
          <pc:sldLayoutMkLst>
            <pc:docMk/>
            <pc:sldMasterMk cId="4292224092" sldId="2147483660"/>
            <pc:sldLayoutMk cId="1241480788" sldId="2147483665"/>
          </pc:sldLayoutMkLst>
        </pc:sldLayoutChg>
        <pc:sldLayoutChg chg="del">
          <pc:chgData name="Baiba B" userId="1f21f97ecea8d2f7" providerId="LiveId" clId="{0641950E-2517-4F49-8926-C9D291AB3191}" dt="2024-03-07T17:47:15.490" v="2" actId="26606"/>
          <pc:sldLayoutMkLst>
            <pc:docMk/>
            <pc:sldMasterMk cId="4292224092" sldId="2147483660"/>
            <pc:sldLayoutMk cId="1119062768" sldId="2147483666"/>
          </pc:sldLayoutMkLst>
        </pc:sldLayoutChg>
        <pc:sldLayoutChg chg="del">
          <pc:chgData name="Baiba B" userId="1f21f97ecea8d2f7" providerId="LiveId" clId="{0641950E-2517-4F49-8926-C9D291AB3191}" dt="2024-03-07T17:47:15.490" v="2" actId="26606"/>
          <pc:sldLayoutMkLst>
            <pc:docMk/>
            <pc:sldMasterMk cId="4292224092" sldId="2147483660"/>
            <pc:sldLayoutMk cId="3033031011" sldId="2147483667"/>
          </pc:sldLayoutMkLst>
        </pc:sldLayoutChg>
        <pc:sldLayoutChg chg="del">
          <pc:chgData name="Baiba B" userId="1f21f97ecea8d2f7" providerId="LiveId" clId="{0641950E-2517-4F49-8926-C9D291AB3191}" dt="2024-03-07T17:47:15.490" v="2" actId="26606"/>
          <pc:sldLayoutMkLst>
            <pc:docMk/>
            <pc:sldMasterMk cId="4292224092" sldId="2147483660"/>
            <pc:sldLayoutMk cId="172314012" sldId="2147483668"/>
          </pc:sldLayoutMkLst>
        </pc:sldLayoutChg>
        <pc:sldLayoutChg chg="del">
          <pc:chgData name="Baiba B" userId="1f21f97ecea8d2f7" providerId="LiveId" clId="{0641950E-2517-4F49-8926-C9D291AB3191}" dt="2024-03-07T17:47:15.490" v="2" actId="26606"/>
          <pc:sldLayoutMkLst>
            <pc:docMk/>
            <pc:sldMasterMk cId="4292224092" sldId="2147483660"/>
            <pc:sldLayoutMk cId="2518284053" sldId="2147483669"/>
          </pc:sldLayoutMkLst>
        </pc:sldLayoutChg>
        <pc:sldLayoutChg chg="del">
          <pc:chgData name="Baiba B" userId="1f21f97ecea8d2f7" providerId="LiveId" clId="{0641950E-2517-4F49-8926-C9D291AB3191}" dt="2024-03-07T17:47:15.490" v="2" actId="26606"/>
          <pc:sldLayoutMkLst>
            <pc:docMk/>
            <pc:sldMasterMk cId="4292224092" sldId="2147483660"/>
            <pc:sldLayoutMk cId="3910105178" sldId="2147483670"/>
          </pc:sldLayoutMkLst>
        </pc:sldLayoutChg>
        <pc:sldLayoutChg chg="del">
          <pc:chgData name="Baiba B" userId="1f21f97ecea8d2f7" providerId="LiveId" clId="{0641950E-2517-4F49-8926-C9D291AB3191}" dt="2024-03-07T17:47:15.490" v="2" actId="26606"/>
          <pc:sldLayoutMkLst>
            <pc:docMk/>
            <pc:sldMasterMk cId="4292224092" sldId="2147483660"/>
            <pc:sldLayoutMk cId="1243862303" sldId="2147483671"/>
          </pc:sldLayoutMkLst>
        </pc:sldLayoutChg>
      </pc:sldMasterChg>
      <pc:sldMasterChg chg="add replId addSldLayout">
        <pc:chgData name="Baiba B" userId="1f21f97ecea8d2f7" providerId="LiveId" clId="{0641950E-2517-4F49-8926-C9D291AB3191}" dt="2024-03-07T17:47:15.490" v="2" actId="26606"/>
        <pc:sldMasterMkLst>
          <pc:docMk/>
          <pc:sldMasterMk cId="282637259" sldId="2147483672"/>
        </pc:sldMasterMkLst>
        <pc:sldLayoutChg chg="add">
          <pc:chgData name="Baiba B" userId="1f21f97ecea8d2f7" providerId="LiveId" clId="{0641950E-2517-4F49-8926-C9D291AB3191}" dt="2024-03-07T17:47:15.490" v="2" actId="26606"/>
          <pc:sldLayoutMkLst>
            <pc:docMk/>
            <pc:sldMasterMk cId="282637259" sldId="2147483672"/>
            <pc:sldLayoutMk cId="1865243806" sldId="2147483673"/>
          </pc:sldLayoutMkLst>
        </pc:sldLayoutChg>
        <pc:sldLayoutChg chg="add replId">
          <pc:chgData name="Baiba B" userId="1f21f97ecea8d2f7" providerId="LiveId" clId="{0641950E-2517-4F49-8926-C9D291AB3191}" dt="2024-03-07T17:47:15.490" v="2" actId="26606"/>
          <pc:sldLayoutMkLst>
            <pc:docMk/>
            <pc:sldMasterMk cId="282637259" sldId="2147483672"/>
            <pc:sldLayoutMk cId="1186182994" sldId="2147483674"/>
          </pc:sldLayoutMkLst>
        </pc:sldLayoutChg>
        <pc:sldLayoutChg chg="add replId">
          <pc:chgData name="Baiba B" userId="1f21f97ecea8d2f7" providerId="LiveId" clId="{0641950E-2517-4F49-8926-C9D291AB3191}" dt="2024-03-07T17:47:15.490" v="2" actId="26606"/>
          <pc:sldLayoutMkLst>
            <pc:docMk/>
            <pc:sldMasterMk cId="282637259" sldId="2147483672"/>
            <pc:sldLayoutMk cId="3607356252" sldId="2147483675"/>
          </pc:sldLayoutMkLst>
        </pc:sldLayoutChg>
        <pc:sldLayoutChg chg="add replId">
          <pc:chgData name="Baiba B" userId="1f21f97ecea8d2f7" providerId="LiveId" clId="{0641950E-2517-4F49-8926-C9D291AB3191}" dt="2024-03-07T17:47:15.490" v="2" actId="26606"/>
          <pc:sldLayoutMkLst>
            <pc:docMk/>
            <pc:sldMasterMk cId="282637259" sldId="2147483672"/>
            <pc:sldLayoutMk cId="329734295" sldId="2147483676"/>
          </pc:sldLayoutMkLst>
        </pc:sldLayoutChg>
        <pc:sldLayoutChg chg="add replId">
          <pc:chgData name="Baiba B" userId="1f21f97ecea8d2f7" providerId="LiveId" clId="{0641950E-2517-4F49-8926-C9D291AB3191}" dt="2024-03-07T17:47:15.490" v="2" actId="26606"/>
          <pc:sldLayoutMkLst>
            <pc:docMk/>
            <pc:sldMasterMk cId="282637259" sldId="2147483672"/>
            <pc:sldLayoutMk cId="796129329" sldId="2147483677"/>
          </pc:sldLayoutMkLst>
        </pc:sldLayoutChg>
        <pc:sldLayoutChg chg="add replId">
          <pc:chgData name="Baiba B" userId="1f21f97ecea8d2f7" providerId="LiveId" clId="{0641950E-2517-4F49-8926-C9D291AB3191}" dt="2024-03-07T17:47:15.490" v="2" actId="26606"/>
          <pc:sldLayoutMkLst>
            <pc:docMk/>
            <pc:sldMasterMk cId="282637259" sldId="2147483672"/>
            <pc:sldLayoutMk cId="664702888" sldId="2147483678"/>
          </pc:sldLayoutMkLst>
        </pc:sldLayoutChg>
        <pc:sldLayoutChg chg="add replId">
          <pc:chgData name="Baiba B" userId="1f21f97ecea8d2f7" providerId="LiveId" clId="{0641950E-2517-4F49-8926-C9D291AB3191}" dt="2024-03-07T17:47:15.490" v="2" actId="26606"/>
          <pc:sldLayoutMkLst>
            <pc:docMk/>
            <pc:sldMasterMk cId="282637259" sldId="2147483672"/>
            <pc:sldLayoutMk cId="596479892" sldId="2147483679"/>
          </pc:sldLayoutMkLst>
        </pc:sldLayoutChg>
        <pc:sldLayoutChg chg="add replId">
          <pc:chgData name="Baiba B" userId="1f21f97ecea8d2f7" providerId="LiveId" clId="{0641950E-2517-4F49-8926-C9D291AB3191}" dt="2024-03-07T17:47:15.490" v="2" actId="26606"/>
          <pc:sldLayoutMkLst>
            <pc:docMk/>
            <pc:sldMasterMk cId="282637259" sldId="2147483672"/>
            <pc:sldLayoutMk cId="1109497209" sldId="2147483680"/>
          </pc:sldLayoutMkLst>
        </pc:sldLayoutChg>
        <pc:sldLayoutChg chg="add replId">
          <pc:chgData name="Baiba B" userId="1f21f97ecea8d2f7" providerId="LiveId" clId="{0641950E-2517-4F49-8926-C9D291AB3191}" dt="2024-03-07T17:47:15.490" v="2" actId="26606"/>
          <pc:sldLayoutMkLst>
            <pc:docMk/>
            <pc:sldMasterMk cId="282637259" sldId="2147483672"/>
            <pc:sldLayoutMk cId="2712385578" sldId="2147483681"/>
          </pc:sldLayoutMkLst>
        </pc:sldLayoutChg>
        <pc:sldLayoutChg chg="add replId">
          <pc:chgData name="Baiba B" userId="1f21f97ecea8d2f7" providerId="LiveId" clId="{0641950E-2517-4F49-8926-C9D291AB3191}" dt="2024-03-07T17:47:15.490" v="2" actId="26606"/>
          <pc:sldLayoutMkLst>
            <pc:docMk/>
            <pc:sldMasterMk cId="282637259" sldId="2147483672"/>
            <pc:sldLayoutMk cId="1589964965" sldId="2147483682"/>
          </pc:sldLayoutMkLst>
        </pc:sldLayoutChg>
        <pc:sldLayoutChg chg="add replId">
          <pc:chgData name="Baiba B" userId="1f21f97ecea8d2f7" providerId="LiveId" clId="{0641950E-2517-4F49-8926-C9D291AB3191}" dt="2024-03-07T17:47:15.490" v="2" actId="26606"/>
          <pc:sldLayoutMkLst>
            <pc:docMk/>
            <pc:sldMasterMk cId="282637259" sldId="2147483672"/>
            <pc:sldLayoutMk cId="3250494011" sldId="2147483683"/>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82EDB8D0-98ED-4B86-9D5F-E61ADC70144D}" type="datetimeFigureOut">
              <a:rPr lang="en-US" smtClean="0"/>
              <a:pPr/>
              <a:t>4/10/2024</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4854181D-6920-4594-9A5D-6CE56DC9F8B2}" type="slidenum">
              <a:rPr lang="en-US" smtClean="0"/>
              <a:pPr/>
              <a:t>‹N›</a:t>
            </a:fld>
            <a:endParaRPr lang="en-US"/>
          </a:p>
        </p:txBody>
      </p:sp>
    </p:spTree>
    <p:extLst>
      <p:ext uri="{BB962C8B-B14F-4D97-AF65-F5344CB8AC3E}">
        <p14:creationId xmlns:p14="http://schemas.microsoft.com/office/powerpoint/2010/main" val="1930398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2EDB8D0-98ED-4B86-9D5F-E61ADC70144D}" type="datetimeFigureOut">
              <a:rPr lang="en-US" smtClean="0"/>
              <a:pPr/>
              <a:t>4/10/2024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181D-6920-4594-9A5D-6CE56DC9F8B2}" type="slidenum">
              <a:rPr lang="en-US" smtClean="0"/>
              <a:pPr/>
              <a:t>‹N›</a:t>
            </a:fld>
            <a:endParaRPr lang="en-US"/>
          </a:p>
        </p:txBody>
      </p:sp>
    </p:spTree>
    <p:extLst>
      <p:ext uri="{BB962C8B-B14F-4D97-AF65-F5344CB8AC3E}">
        <p14:creationId xmlns:p14="http://schemas.microsoft.com/office/powerpoint/2010/main" val="1786270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2EDB8D0-98ED-4B86-9D5F-E61ADC70144D}" type="datetimeFigureOut">
              <a:rPr lang="en-US" smtClean="0"/>
              <a:pPr/>
              <a:t>4/10/2024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181D-6920-4594-9A5D-6CE56DC9F8B2}" type="slidenum">
              <a:rPr lang="en-US" smtClean="0"/>
              <a:pPr/>
              <a:t>‹N›</a:t>
            </a:fld>
            <a:endParaRPr lang="en-US"/>
          </a:p>
        </p:txBody>
      </p:sp>
    </p:spTree>
    <p:extLst>
      <p:ext uri="{BB962C8B-B14F-4D97-AF65-F5344CB8AC3E}">
        <p14:creationId xmlns:p14="http://schemas.microsoft.com/office/powerpoint/2010/main" val="2894668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2EDB8D0-98ED-4B86-9D5F-E61ADC70144D}" type="datetimeFigureOut">
              <a:rPr lang="en-US" smtClean="0"/>
              <a:pPr/>
              <a:t>4/10/2024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181D-6920-4594-9A5D-6CE56DC9F8B2}" type="slidenum">
              <a:rPr lang="en-US" smtClean="0"/>
              <a:pPr/>
              <a:t>‹N›</a:t>
            </a:fld>
            <a:endParaRPr lang="en-US"/>
          </a:p>
        </p:txBody>
      </p:sp>
    </p:spTree>
    <p:extLst>
      <p:ext uri="{BB962C8B-B14F-4D97-AF65-F5344CB8AC3E}">
        <p14:creationId xmlns:p14="http://schemas.microsoft.com/office/powerpoint/2010/main" val="2824916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82EDB8D0-98ED-4B86-9D5F-E61ADC70144D}" type="datetimeFigureOut">
              <a:rPr lang="en-US" smtClean="0"/>
              <a:pPr/>
              <a:t>4/10/2024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181D-6920-4594-9A5D-6CE56DC9F8B2}" type="slidenum">
              <a:rPr lang="en-US" smtClean="0"/>
              <a:pPr/>
              <a:t>‹N›</a:t>
            </a:fld>
            <a:endParaRPr lang="en-US"/>
          </a:p>
        </p:txBody>
      </p:sp>
    </p:spTree>
    <p:extLst>
      <p:ext uri="{BB962C8B-B14F-4D97-AF65-F5344CB8AC3E}">
        <p14:creationId xmlns:p14="http://schemas.microsoft.com/office/powerpoint/2010/main" val="2516680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82EDB8D0-98ED-4B86-9D5F-E61ADC70144D}" type="datetimeFigureOut">
              <a:rPr lang="en-US" smtClean="0"/>
              <a:pPr/>
              <a:t>4/10/2024</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4181D-6920-4594-9A5D-6CE56DC9F8B2}" type="slidenum">
              <a:rPr lang="en-US" smtClean="0"/>
              <a:pPr/>
              <a:t>‹N›</a:t>
            </a:fld>
            <a:endParaRPr lang="en-US"/>
          </a:p>
        </p:txBody>
      </p:sp>
    </p:spTree>
    <p:extLst>
      <p:ext uri="{BB962C8B-B14F-4D97-AF65-F5344CB8AC3E}">
        <p14:creationId xmlns:p14="http://schemas.microsoft.com/office/powerpoint/2010/main" val="4068021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82EDB8D0-98ED-4B86-9D5F-E61ADC70144D}" type="datetimeFigureOut">
              <a:rPr lang="en-US" smtClean="0"/>
              <a:pPr/>
              <a:t>4/10/2024</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54181D-6920-4594-9A5D-6CE56DC9F8B2}" type="slidenum">
              <a:rPr lang="en-US" smtClean="0"/>
              <a:pPr/>
              <a:t>‹N›</a:t>
            </a:fld>
            <a:endParaRPr lang="en-US"/>
          </a:p>
        </p:txBody>
      </p:sp>
    </p:spTree>
    <p:extLst>
      <p:ext uri="{BB962C8B-B14F-4D97-AF65-F5344CB8AC3E}">
        <p14:creationId xmlns:p14="http://schemas.microsoft.com/office/powerpoint/2010/main" val="1338078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82EDB8D0-98ED-4B86-9D5F-E61ADC70144D}" type="datetimeFigureOut">
              <a:rPr lang="en-US" smtClean="0"/>
              <a:pPr/>
              <a:t>4/10/2024</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54181D-6920-4594-9A5D-6CE56DC9F8B2}" type="slidenum">
              <a:rPr lang="en-US" smtClean="0"/>
              <a:pPr/>
              <a:t>‹N›</a:t>
            </a:fld>
            <a:endParaRPr lang="en-US"/>
          </a:p>
        </p:txBody>
      </p:sp>
    </p:spTree>
    <p:extLst>
      <p:ext uri="{BB962C8B-B14F-4D97-AF65-F5344CB8AC3E}">
        <p14:creationId xmlns:p14="http://schemas.microsoft.com/office/powerpoint/2010/main" val="3766806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EDB8D0-98ED-4B86-9D5F-E61ADC70144D}" type="datetimeFigureOut">
              <a:rPr lang="en-US" smtClean="0"/>
              <a:pPr/>
              <a:t>4/10/2024</a:t>
            </a:fld>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54181D-6920-4594-9A5D-6CE56DC9F8B2}" type="slidenum">
              <a:rPr lang="en-US" smtClean="0"/>
              <a:pPr/>
              <a:t>‹N›</a:t>
            </a:fld>
            <a:endParaRPr lang="en-US"/>
          </a:p>
        </p:txBody>
      </p:sp>
    </p:spTree>
    <p:extLst>
      <p:ext uri="{BB962C8B-B14F-4D97-AF65-F5344CB8AC3E}">
        <p14:creationId xmlns:p14="http://schemas.microsoft.com/office/powerpoint/2010/main" val="2626984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it-IT"/>
              <a:t>Fare clic per modificare gli stili del testo dello schema</a:t>
            </a:r>
          </a:p>
        </p:txBody>
      </p:sp>
      <p:sp>
        <p:nvSpPr>
          <p:cNvPr id="5" name="Date Placeholder 4"/>
          <p:cNvSpPr>
            <a:spLocks noGrp="1"/>
          </p:cNvSpPr>
          <p:nvPr>
            <p:ph type="dt" sz="half" idx="10"/>
          </p:nvPr>
        </p:nvSpPr>
        <p:spPr/>
        <p:txBody>
          <a:bodyPr/>
          <a:lstStyle/>
          <a:p>
            <a:fld id="{82EDB8D0-98ED-4B86-9D5F-E61ADC70144D}" type="datetimeFigureOut">
              <a:rPr lang="en-US" smtClean="0"/>
              <a:pPr/>
              <a:t>4/10/2024</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854181D-6920-4594-9A5D-6CE56DC9F8B2}" type="slidenum">
              <a:rPr lang="en-US" smtClean="0"/>
              <a:pPr/>
              <a:t>‹N›</a:t>
            </a:fld>
            <a:endParaRPr lang="en-US"/>
          </a:p>
        </p:txBody>
      </p:sp>
    </p:spTree>
    <p:extLst>
      <p:ext uri="{BB962C8B-B14F-4D97-AF65-F5344CB8AC3E}">
        <p14:creationId xmlns:p14="http://schemas.microsoft.com/office/powerpoint/2010/main" val="1168500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82EDB8D0-98ED-4B86-9D5F-E61ADC70144D}" type="datetimeFigureOut">
              <a:rPr lang="en-US" smtClean="0"/>
              <a:pPr/>
              <a:t>4/10/2024</a:t>
            </a:fld>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4854181D-6920-4594-9A5D-6CE56DC9F8B2}" type="slidenum">
              <a:rPr lang="en-US" smtClean="0"/>
              <a:pPr/>
              <a:t>‹N›</a:t>
            </a:fld>
            <a:endParaRPr lang="en-US"/>
          </a:p>
        </p:txBody>
      </p:sp>
    </p:spTree>
    <p:extLst>
      <p:ext uri="{BB962C8B-B14F-4D97-AF65-F5344CB8AC3E}">
        <p14:creationId xmlns:p14="http://schemas.microsoft.com/office/powerpoint/2010/main" val="269551130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82EDB8D0-98ED-4B86-9D5F-E61ADC70144D}" type="datetimeFigureOut">
              <a:rPr lang="en-US" smtClean="0"/>
              <a:pPr/>
              <a:t>4/10/2024</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4854181D-6920-4594-9A5D-6CE56DC9F8B2}" type="slidenum">
              <a:rPr lang="en-US" smtClean="0"/>
              <a:pPr/>
              <a:t>‹N›</a:t>
            </a:fld>
            <a:endParaRPr lang="en-US"/>
          </a:p>
        </p:txBody>
      </p:sp>
    </p:spTree>
    <p:extLst>
      <p:ext uri="{BB962C8B-B14F-4D97-AF65-F5344CB8AC3E}">
        <p14:creationId xmlns:p14="http://schemas.microsoft.com/office/powerpoint/2010/main" val="350654924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edilingua.it/it-it/Flip.aspx?ElementID=1d7f00d6-3eba-4ca9-a47d-61718875e9e2" TargetMode="External"/><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ornimieditions.com/images/pdf/LINEA%20FORMAZIONE%20BROCHURE-TECNOLOGIA.pdf?_t=1705927810" TargetMode="External"/><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https://twee.com/"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s://curipod.com/"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bonacci.loescher.it/news/materiali-integrativi-ai-corsi-di-italiano-a-stranieri-31875" TargetMode="External"/><Relationship Id="rId2" Type="http://schemas.openxmlformats.org/officeDocument/2006/relationships/hyperlink" Target="https://www.italianolinguadue.it/web/" TargetMode="Externa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hyperlink" Target="https://www.loescher.it/podcast"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edilingua.it/it-it/Flip.aspx?ElementID=18ef277c-62fe-4545-b21c-4340796db9d4" TargetMode="External"/><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hyperlink" Target="https://www.youtube.com/playlist?list=PL5JGBVAeTsuMiKytfJ_tSd_oBMOSe-3WQ"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www.edilingua.it/it-it/Flip.aspx?ElementID=1f1cce1b-0103-4af9-904d-14a889fcf92a"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s://www.loescher.it/dettaglio/opera/O_35040/I"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loescher.it/dettaglio/opera/O_L462873/Missioni-possibili" TargetMode="External"/><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ornimieditions.com/images/pdf/SPECIMEN%20PIU%20SCRIVO%202%20%28B1-B2%29.pdf?_t=1687846663" TargetMode="External"/><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ornimieditions.com/images/ITALIANO%20ANCH%27IO%20SPECIMEN" TargetMode="External"/><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FFE50961-0F1B-484C-85BC-4BD16B9FF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Macchia di colori su una superficie bianca">
            <a:extLst>
              <a:ext uri="{FF2B5EF4-FFF2-40B4-BE49-F238E27FC236}">
                <a16:creationId xmlns:a16="http://schemas.microsoft.com/office/drawing/2014/main" id="{5302E994-7DCF-6DA5-EAA1-A56F431B8A9A}"/>
              </a:ext>
            </a:extLst>
          </p:cNvPr>
          <p:cNvPicPr>
            <a:picLocks noChangeAspect="1"/>
          </p:cNvPicPr>
          <p:nvPr/>
        </p:nvPicPr>
        <p:blipFill rotWithShape="1">
          <a:blip r:embed="rId2">
            <a:alphaModFix amt="45000"/>
          </a:blip>
          <a:srcRect t="2397" b="22603"/>
          <a:stretch/>
        </p:blipFill>
        <p:spPr>
          <a:xfrm>
            <a:off x="20" y="10"/>
            <a:ext cx="12191980" cy="6857990"/>
          </a:xfrm>
          <a:prstGeom prst="rect">
            <a:avLst/>
          </a:prstGeom>
        </p:spPr>
      </p:pic>
      <p:sp>
        <p:nvSpPr>
          <p:cNvPr id="2" name="Titolo 1">
            <a:extLst>
              <a:ext uri="{FF2B5EF4-FFF2-40B4-BE49-F238E27FC236}">
                <a16:creationId xmlns:a16="http://schemas.microsoft.com/office/drawing/2014/main" id="{92BA25D5-05EC-71F4-1014-EB9E91455869}"/>
              </a:ext>
            </a:extLst>
          </p:cNvPr>
          <p:cNvSpPr>
            <a:spLocks noGrp="1"/>
          </p:cNvSpPr>
          <p:nvPr>
            <p:ph type="ctrTitle"/>
          </p:nvPr>
        </p:nvSpPr>
        <p:spPr>
          <a:xfrm>
            <a:off x="603504" y="770467"/>
            <a:ext cx="10782300" cy="3352800"/>
          </a:xfrm>
        </p:spPr>
        <p:txBody>
          <a:bodyPr>
            <a:normAutofit/>
          </a:bodyPr>
          <a:lstStyle/>
          <a:p>
            <a:r>
              <a:rPr lang="it-IT">
                <a:solidFill>
                  <a:schemeClr val="tx1"/>
                </a:solidFill>
              </a:rPr>
              <a:t>Aggiornamento e formazione docenti</a:t>
            </a:r>
          </a:p>
        </p:txBody>
      </p:sp>
      <p:sp>
        <p:nvSpPr>
          <p:cNvPr id="3" name="Sottotitolo 2">
            <a:extLst>
              <a:ext uri="{FF2B5EF4-FFF2-40B4-BE49-F238E27FC236}">
                <a16:creationId xmlns:a16="http://schemas.microsoft.com/office/drawing/2014/main" id="{73D36560-CCFA-95E4-113A-27233209A0BA}"/>
              </a:ext>
            </a:extLst>
          </p:cNvPr>
          <p:cNvSpPr>
            <a:spLocks noGrp="1"/>
          </p:cNvSpPr>
          <p:nvPr>
            <p:ph type="subTitle" idx="1"/>
          </p:nvPr>
        </p:nvSpPr>
        <p:spPr>
          <a:xfrm>
            <a:off x="667512" y="4206876"/>
            <a:ext cx="9228201" cy="1645920"/>
          </a:xfrm>
        </p:spPr>
        <p:txBody>
          <a:bodyPr>
            <a:normAutofit fontScale="85000" lnSpcReduction="20000"/>
          </a:bodyPr>
          <a:lstStyle/>
          <a:p>
            <a:r>
              <a:rPr lang="it-IT" sz="3000" dirty="0">
                <a:solidFill>
                  <a:schemeClr val="tx1"/>
                </a:solidFill>
              </a:rPr>
              <a:t>A cura della prof.ssa </a:t>
            </a:r>
            <a:r>
              <a:rPr lang="it-IT" sz="3000" dirty="0" err="1">
                <a:solidFill>
                  <a:schemeClr val="tx1"/>
                </a:solidFill>
              </a:rPr>
              <a:t>B.Bankava</a:t>
            </a:r>
            <a:r>
              <a:rPr lang="it-IT" sz="3000" dirty="0">
                <a:solidFill>
                  <a:schemeClr val="tx1"/>
                </a:solidFill>
              </a:rPr>
              <a:t> </a:t>
            </a:r>
          </a:p>
          <a:p>
            <a:r>
              <a:rPr lang="it-IT" b="1" dirty="0">
                <a:highlight>
                  <a:srgbClr val="C0C0C0"/>
                </a:highlight>
              </a:rPr>
              <a:t>FS AREA 3.2: AREA DELLA DIDATTICA DELLA LINGUA ITALIANA E DELL’ITALIANO L2 PER GLI STRANIERI DEL TERRITORIO ITALIANO</a:t>
            </a:r>
            <a:endParaRPr lang="it-IT" dirty="0">
              <a:highlight>
                <a:srgbClr val="C0C0C0"/>
              </a:highlight>
            </a:endParaRPr>
          </a:p>
          <a:p>
            <a:r>
              <a:rPr lang="it-IT" sz="3000" dirty="0">
                <a:solidFill>
                  <a:schemeClr val="tx1"/>
                </a:solidFill>
              </a:rPr>
              <a:t>a.s.2023/2024</a:t>
            </a:r>
          </a:p>
        </p:txBody>
      </p:sp>
    </p:spTree>
    <p:extLst>
      <p:ext uri="{BB962C8B-B14F-4D97-AF65-F5344CB8AC3E}">
        <p14:creationId xmlns:p14="http://schemas.microsoft.com/office/powerpoint/2010/main" val="143014972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500"/>
                                  </p:stCondLst>
                                  <p:iterate>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7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4D0314-AAE7-B9F6-2DE4-224D44D0A3E8}"/>
              </a:ext>
            </a:extLst>
          </p:cNvPr>
          <p:cNvSpPr>
            <a:spLocks noGrp="1"/>
          </p:cNvSpPr>
          <p:nvPr>
            <p:ph type="title"/>
          </p:nvPr>
        </p:nvSpPr>
        <p:spPr/>
        <p:txBody>
          <a:bodyPr>
            <a:normAutofit/>
          </a:bodyPr>
          <a:lstStyle/>
          <a:p>
            <a:pPr algn="ctr"/>
            <a:r>
              <a:rPr lang="it-IT" sz="2600" b="1" kern="0" dirty="0">
                <a:solidFill>
                  <a:srgbClr val="D93E0D"/>
                </a:solidFill>
                <a:latin typeface="Times New Roman" panose="02020603050405020304" pitchFamily="18" charset="0"/>
                <a:ea typeface="Times New Roman" panose="02020603050405020304" pitchFamily="18" charset="0"/>
                <a:cs typeface="Times New Roman" panose="02020603050405020304" pitchFamily="18" charset="0"/>
              </a:rPr>
              <a:t>«Grammatica italiana più» (2024)</a:t>
            </a:r>
            <a:r>
              <a:rPr lang="it-IT" sz="2600" kern="0" dirty="0">
                <a:solidFill>
                  <a:srgbClr val="303132"/>
                </a:solidFill>
                <a:latin typeface="Times New Roman" panose="02020603050405020304" pitchFamily="18" charset="0"/>
                <a:ea typeface="Times New Roman" panose="02020603050405020304" pitchFamily="18" charset="0"/>
                <a:cs typeface="Times New Roman" panose="02020603050405020304" pitchFamily="18" charset="0"/>
              </a:rPr>
              <a:t> </a:t>
            </a:r>
            <a:r>
              <a:rPr lang="it-IT" sz="2600"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di Paolo E. Balboni</a:t>
            </a:r>
            <a:br>
              <a:rPr lang="it-IT" sz="2400" kern="0" dirty="0">
                <a:solidFill>
                  <a:srgbClr val="303132"/>
                </a:solidFill>
                <a:latin typeface="Trebuchet MS" panose="020B0603020202020204" pitchFamily="34" charset="0"/>
                <a:ea typeface="Times New Roman" panose="02020603050405020304" pitchFamily="18" charset="0"/>
                <a:cs typeface="Times New Roman" panose="02020603050405020304" pitchFamily="18" charset="0"/>
              </a:rPr>
            </a:br>
            <a:endParaRPr lang="it-IT" sz="2400" dirty="0">
              <a:latin typeface="Times New Roman" panose="02020603050405020304" pitchFamily="18" charset="0"/>
              <a:cs typeface="Times New Roman" panose="02020603050405020304" pitchFamily="18" charset="0"/>
            </a:endParaRPr>
          </a:p>
        </p:txBody>
      </p:sp>
      <p:pic>
        <p:nvPicPr>
          <p:cNvPr id="5" name="Segnaposto contenuto 4">
            <a:extLst>
              <a:ext uri="{FF2B5EF4-FFF2-40B4-BE49-F238E27FC236}">
                <a16:creationId xmlns:a16="http://schemas.microsoft.com/office/drawing/2014/main" id="{19E21F33-FA86-8FD1-C4B1-8ABC0C9F615D}"/>
              </a:ext>
            </a:extLst>
          </p:cNvPr>
          <p:cNvPicPr>
            <a:picLocks noGrp="1" noChangeAspect="1"/>
          </p:cNvPicPr>
          <p:nvPr>
            <p:ph sz="half" idx="1"/>
          </p:nvPr>
        </p:nvPicPr>
        <p:blipFill>
          <a:blip r:embed="rId2"/>
          <a:stretch>
            <a:fillRect/>
          </a:stretch>
        </p:blipFill>
        <p:spPr>
          <a:xfrm>
            <a:off x="1348353" y="2766447"/>
            <a:ext cx="2233033" cy="2859438"/>
          </a:xfrm>
          <a:prstGeom prst="rect">
            <a:avLst/>
          </a:prstGeom>
        </p:spPr>
      </p:pic>
      <p:sp>
        <p:nvSpPr>
          <p:cNvPr id="4" name="Segnaposto contenuto 3">
            <a:extLst>
              <a:ext uri="{FF2B5EF4-FFF2-40B4-BE49-F238E27FC236}">
                <a16:creationId xmlns:a16="http://schemas.microsoft.com/office/drawing/2014/main" id="{B8E3596D-9689-E803-9D83-52B656C4F08E}"/>
              </a:ext>
            </a:extLst>
          </p:cNvPr>
          <p:cNvSpPr>
            <a:spLocks noGrp="1"/>
          </p:cNvSpPr>
          <p:nvPr>
            <p:ph sz="half" idx="2"/>
          </p:nvPr>
        </p:nvSpPr>
        <p:spPr>
          <a:xfrm>
            <a:off x="4138047" y="1976284"/>
            <a:ext cx="6536723" cy="4382182"/>
          </a:xfrm>
        </p:spPr>
        <p:txBody>
          <a:bodyPr>
            <a:normAutofit/>
          </a:bodyPr>
          <a:lstStyle/>
          <a:p>
            <a:pPr indent="0" algn="just">
              <a:lnSpc>
                <a:spcPts val="1600"/>
              </a:lnSpc>
              <a:spcAft>
                <a:spcPts val="800"/>
              </a:spcAft>
            </a:pPr>
            <a:r>
              <a:rPr lang="it-IT" sz="1800" kern="0" dirty="0">
                <a:solidFill>
                  <a:srgbClr val="303132"/>
                </a:solidFill>
                <a:effectLst/>
                <a:latin typeface="Times New Roman" panose="02020603050405020304" pitchFamily="18" charset="0"/>
                <a:ea typeface="Times New Roman" panose="02020603050405020304" pitchFamily="18" charset="0"/>
                <a:cs typeface="Times New Roman" panose="02020603050405020304" pitchFamily="18" charset="0"/>
              </a:rPr>
              <a:t>Teoria ed esercizi per studenti stranieri. Livello A1-B2+</a:t>
            </a:r>
            <a:br>
              <a:rPr lang="it-IT" sz="1800" kern="0" dirty="0">
                <a:solidFill>
                  <a:srgbClr val="303132"/>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it-IT" sz="1800" kern="0" dirty="0">
                <a:solidFill>
                  <a:srgbClr val="303132"/>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it-IT" sz="1800" b="1" i="1" kern="0" dirty="0">
                <a:solidFill>
                  <a:srgbClr val="303132"/>
                </a:solidFill>
                <a:latin typeface="Times New Roman" panose="02020603050405020304" pitchFamily="18" charset="0"/>
                <a:ea typeface="Times New Roman" panose="02020603050405020304" pitchFamily="18" charset="0"/>
                <a:cs typeface="Times New Roman" panose="02020603050405020304" pitchFamily="18" charset="0"/>
              </a:rPr>
              <a:t>Grammatica italiana più</a:t>
            </a:r>
            <a:r>
              <a:rPr lang="it-IT" sz="1800" kern="0" dirty="0">
                <a:solidFill>
                  <a:srgbClr val="303132"/>
                </a:solidFill>
                <a:latin typeface="Times New Roman" panose="02020603050405020304" pitchFamily="18" charset="0"/>
                <a:ea typeface="Times New Roman" panose="02020603050405020304" pitchFamily="18" charset="0"/>
                <a:cs typeface="Times New Roman" panose="02020603050405020304" pitchFamily="18" charset="0"/>
              </a:rPr>
              <a:t> è una grammatica di riferimento che si può consultare nell’ordine che si vuole e che si adatta ai vari livelli, ai vari tipi di studente, ai vari percorsi di apprendimento.</a:t>
            </a:r>
            <a:br>
              <a:rPr lang="it-IT" sz="1800" kern="0" dirty="0">
                <a:solidFill>
                  <a:srgbClr val="303132"/>
                </a:solidFill>
                <a:latin typeface="Times New Roman" panose="02020603050405020304" pitchFamily="18" charset="0"/>
                <a:ea typeface="Times New Roman" panose="02020603050405020304" pitchFamily="18" charset="0"/>
                <a:cs typeface="Times New Roman" panose="02020603050405020304" pitchFamily="18" charset="0"/>
              </a:rPr>
            </a:br>
            <a:r>
              <a:rPr lang="it-IT" sz="1800" kern="0" dirty="0">
                <a:solidFill>
                  <a:srgbClr val="303132"/>
                </a:solidFill>
                <a:latin typeface="Times New Roman" panose="02020603050405020304" pitchFamily="18" charset="0"/>
                <a:ea typeface="Times New Roman" panose="02020603050405020304" pitchFamily="18" charset="0"/>
                <a:cs typeface="Times New Roman" panose="02020603050405020304" pitchFamily="18" charset="0"/>
              </a:rPr>
              <a:t>Quasi tutti i capitoli hanno una sezione (con gli esercizi) per i livelli A1-A2, completata da una sintesi che raccoglie i principali contenuti, e una per i livelli B1-B2. Se i primi livelli sono prettamente induttivi perché lo studente è chiamato a completare e scrivere la sua grammatica, i livelli B1-B2, trattando argomenti grammaticali complessi, sono descrittivi. Al termine del volume, per un percorso più autonomo, è possibile consultare le </a:t>
            </a:r>
            <a:r>
              <a:rPr lang="it-IT" sz="1800" i="1" kern="0" dirty="0">
                <a:solidFill>
                  <a:srgbClr val="303132"/>
                </a:solidFill>
                <a:latin typeface="Times New Roman" panose="02020603050405020304" pitchFamily="18" charset="0"/>
                <a:ea typeface="Times New Roman" panose="02020603050405020304" pitchFamily="18" charset="0"/>
                <a:cs typeface="Times New Roman" panose="02020603050405020304" pitchFamily="18" charset="0"/>
              </a:rPr>
              <a:t>soluzioni degli esercizi</a:t>
            </a:r>
            <a:r>
              <a:rPr lang="it-IT" sz="1800" kern="0" dirty="0">
                <a:solidFill>
                  <a:srgbClr val="303132"/>
                </a:solidFill>
                <a:latin typeface="Times New Roman" panose="02020603050405020304" pitchFamily="18" charset="0"/>
                <a:ea typeface="Times New Roman" panose="02020603050405020304" pitchFamily="18" charset="0"/>
                <a:cs typeface="Times New Roman" panose="02020603050405020304" pitchFamily="18" charset="0"/>
              </a:rPr>
              <a:t>.</a:t>
            </a:r>
          </a:p>
          <a:p>
            <a:pPr indent="0" algn="just">
              <a:lnSpc>
                <a:spcPts val="1600"/>
              </a:lnSpc>
              <a:spcAft>
                <a:spcPts val="800"/>
              </a:spcAft>
            </a:pPr>
            <a:r>
              <a:rPr lang="it-IT" sz="18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Specimen sfogliabile: </a:t>
            </a:r>
          </a:p>
          <a:p>
            <a:pPr indent="0" algn="just">
              <a:lnSpc>
                <a:spcPts val="1600"/>
              </a:lnSpc>
              <a:spcAft>
                <a:spcPts val="800"/>
              </a:spcAft>
            </a:pPr>
            <a:r>
              <a:rPr lang="it-IT" sz="18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https://www.edilingua.it/it-it/Flip.aspx?ElementID=1d7f00d6-3eba-4ca9-a47d-61718875e9e2</a:t>
            </a:r>
            <a:endParaRPr lang="it-IT" sz="18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5131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89A3D1-210D-CAC3-9134-798758AB3A2B}"/>
              </a:ext>
            </a:extLst>
          </p:cNvPr>
          <p:cNvSpPr>
            <a:spLocks noGrp="1"/>
          </p:cNvSpPr>
          <p:nvPr>
            <p:ph type="title"/>
          </p:nvPr>
        </p:nvSpPr>
        <p:spPr>
          <a:xfrm>
            <a:off x="657224" y="322557"/>
            <a:ext cx="10772775" cy="1658198"/>
          </a:xfrm>
        </p:spPr>
        <p:txBody>
          <a:bodyPr>
            <a:normAutofit/>
          </a:bodyPr>
          <a:lstStyle/>
          <a:p>
            <a:pPr algn="ctr"/>
            <a:r>
              <a:rPr lang="it-IT"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Glottodidattica Digitale Integrata Guida teorico-pratica </a:t>
            </a:r>
            <a:br>
              <a:rPr lang="it-IT"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br>
            <a:r>
              <a:rPr lang="it-IT"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all’integrazione delle </a:t>
            </a:r>
            <a:r>
              <a:rPr lang="it-IT"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glottotecnologie</a:t>
            </a:r>
            <a:r>
              <a:rPr lang="it-IT"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br>
              <a:rPr lang="it-IT"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br>
            <a:r>
              <a:rPr lang="it-IT"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nella didattica dell’italiano L2/LS di Roberto Balò (2024). </a:t>
            </a:r>
            <a:endParaRPr lang="it-IT" sz="2400" b="1" dirty="0">
              <a:solidFill>
                <a:srgbClr val="FF0000"/>
              </a:solidFill>
              <a:latin typeface="Times New Roman" panose="02020603050405020304" pitchFamily="18" charset="0"/>
              <a:cs typeface="Times New Roman" panose="02020603050405020304" pitchFamily="18" charset="0"/>
            </a:endParaRPr>
          </a:p>
        </p:txBody>
      </p:sp>
      <p:pic>
        <p:nvPicPr>
          <p:cNvPr id="5" name="Segnaposto contenuto 4">
            <a:extLst>
              <a:ext uri="{FF2B5EF4-FFF2-40B4-BE49-F238E27FC236}">
                <a16:creationId xmlns:a16="http://schemas.microsoft.com/office/drawing/2014/main" id="{7B1D2D27-B0F5-A175-41D7-FC26F0475ECC}"/>
              </a:ext>
            </a:extLst>
          </p:cNvPr>
          <p:cNvPicPr>
            <a:picLocks noGrp="1" noChangeAspect="1"/>
          </p:cNvPicPr>
          <p:nvPr>
            <p:ph sz="half" idx="1"/>
          </p:nvPr>
        </p:nvPicPr>
        <p:blipFill>
          <a:blip r:embed="rId2"/>
          <a:stretch>
            <a:fillRect/>
          </a:stretch>
        </p:blipFill>
        <p:spPr>
          <a:xfrm>
            <a:off x="688384" y="2604575"/>
            <a:ext cx="2093893" cy="2554445"/>
          </a:xfrm>
          <a:prstGeom prst="rect">
            <a:avLst/>
          </a:prstGeom>
        </p:spPr>
      </p:pic>
      <p:sp>
        <p:nvSpPr>
          <p:cNvPr id="4" name="Segnaposto contenuto 3">
            <a:extLst>
              <a:ext uri="{FF2B5EF4-FFF2-40B4-BE49-F238E27FC236}">
                <a16:creationId xmlns:a16="http://schemas.microsoft.com/office/drawing/2014/main" id="{F33E7A76-E31D-98BF-7434-CCC56CE99666}"/>
              </a:ext>
            </a:extLst>
          </p:cNvPr>
          <p:cNvSpPr>
            <a:spLocks noGrp="1"/>
          </p:cNvSpPr>
          <p:nvPr>
            <p:ph sz="half" idx="2"/>
          </p:nvPr>
        </p:nvSpPr>
        <p:spPr>
          <a:xfrm>
            <a:off x="3196492" y="1966452"/>
            <a:ext cx="7478278" cy="4590656"/>
          </a:xfrm>
        </p:spPr>
        <p:txBody>
          <a:bodyPr>
            <a:noAutofit/>
          </a:bodyPr>
          <a:lstStyle/>
          <a:p>
            <a:pPr algn="just"/>
            <a:r>
              <a:rPr lang="it-IT"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Il volume, attraverso un percorso teorico-pratico, spiega cos’è la Glottodidattica Digitale Integrata e come usarla in modo consapevole ed efficace all’interno delle lezioni di italiano L2/LS. L’insegnante/facilitatore, alle prime armi o già esperto, troverà suggerimenti, consigli ed esempi pratici sulla preparazione di unità di lavoro/apprendimento e di attività digitali, anche attraverso l’intelligenza artificiale, e sulla loro integrazione nella didattica tradizionale. Il libro propone, inoltre, una serie di schede esplicative sulla digitalizzazione e l’utilizzo in aula delle tecniche glottodidattiche classiche</a:t>
            </a:r>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it-IT"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Specimen: </a:t>
            </a:r>
            <a:r>
              <a:rPr lang="it-IT"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https://www.ornimieditions.com/images/pdf/LINEA%20FORMAZIONE%20BROCHURE-TECNOLOGIA.pdf?_t=1705927810</a:t>
            </a:r>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it-IT" sz="1800" dirty="0">
                <a:effectLst/>
                <a:latin typeface="Times New Roman" panose="02020603050405020304" pitchFamily="18" charset="0"/>
                <a:ea typeface="Calibri" panose="020F0502020204030204" pitchFamily="34" charset="0"/>
                <a:cs typeface="Times New Roman" panose="02020603050405020304" pitchFamily="18" charset="0"/>
              </a:rPr>
              <a:t>Il primo volume dal titolo «Italiano L2/LS digitale» (2022) di Roberto Balò è un manuale specificamente rivolto a insegnanti/facilitatori linguistici e/o aspiranti tali che unisce le teorie della glottodidattica alla pratica con il digitale. Lo scopo del manuale è di accompagnare l’insegnante/facilitatore durante il processo di acquisizione di tutte quelle abilità che gli permettano di gestire lezioni di Didattica Digitale Integrata</a:t>
            </a:r>
            <a:r>
              <a:rPr lang="it-IT" sz="1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it-IT"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281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EE07F6-731D-DF9F-2D76-FC1B5D96F846}"/>
              </a:ext>
            </a:extLst>
          </p:cNvPr>
          <p:cNvSpPr>
            <a:spLocks noGrp="1"/>
          </p:cNvSpPr>
          <p:nvPr>
            <p:ph type="title"/>
          </p:nvPr>
        </p:nvSpPr>
        <p:spPr>
          <a:xfrm>
            <a:off x="657224" y="499533"/>
            <a:ext cx="10772775" cy="1840544"/>
          </a:xfrm>
        </p:spPr>
        <p:txBody>
          <a:bodyPr/>
          <a:lstStyle/>
          <a:p>
            <a:pPr algn="ctr"/>
            <a:r>
              <a:rPr lang="it-IT" sz="18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Intelligenza Artificiale (l’informazione è tratta dalla newsletter “</a:t>
            </a:r>
            <a:r>
              <a:rPr lang="it-IT" sz="1800" b="1" dirty="0">
                <a:solidFill>
                  <a:srgbClr val="0F69FF"/>
                </a:solidFill>
                <a:effectLst/>
                <a:latin typeface="Times New Roman" panose="02020603050405020304" pitchFamily="18" charset="0"/>
                <a:ea typeface="Times New Roman" panose="02020603050405020304" pitchFamily="18" charset="0"/>
                <a:cs typeface="Times New Roman" panose="02020603050405020304" pitchFamily="18" charset="0"/>
              </a:rPr>
              <a:t>Rete Educazione Linguistica” (Università di Venezia)</a:t>
            </a:r>
            <a:r>
              <a:rPr lang="it-IT" sz="1800" dirty="0">
                <a:solidFill>
                  <a:srgbClr val="1D2228"/>
                </a:solidFill>
                <a:effectLst/>
                <a:latin typeface="Times New Roman" panose="02020603050405020304" pitchFamily="18" charset="0"/>
                <a:ea typeface="Times New Roman" panose="02020603050405020304" pitchFamily="18" charset="0"/>
                <a:cs typeface="Times New Roman" panose="02020603050405020304" pitchFamily="18" charset="0"/>
              </a:rPr>
              <a:t> </a:t>
            </a:r>
            <a:br>
              <a:rPr lang="it-IT" sz="1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it-IT"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Grazie alla collaborazione con </a:t>
            </a:r>
            <a:r>
              <a:rPr lang="it-IT"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a:t>
            </a:r>
            <a:r>
              <a:rPr lang="it-IT"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il dott. </a:t>
            </a:r>
            <a:r>
              <a:rPr lang="it-IT"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Attilio Galimberti</a:t>
            </a:r>
            <a:r>
              <a:rPr lang="it-IT"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br>
              <a:rPr lang="it-IT"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it-IT"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condivido informazioni sui siti di IA nati per gli insegnanti di educazione linguistica</a:t>
            </a:r>
            <a:br>
              <a:rPr lang="it-IT" sz="1800" dirty="0">
                <a:effectLst/>
                <a:latin typeface="Times New Roman" panose="02020603050405020304" pitchFamily="18" charset="0"/>
                <a:ea typeface="Times New Roman" panose="02020603050405020304" pitchFamily="18" charset="0"/>
              </a:rPr>
            </a:br>
            <a:endParaRPr lang="it-IT" dirty="0"/>
          </a:p>
        </p:txBody>
      </p:sp>
      <p:sp>
        <p:nvSpPr>
          <p:cNvPr id="3" name="Segnaposto contenuto 2">
            <a:extLst>
              <a:ext uri="{FF2B5EF4-FFF2-40B4-BE49-F238E27FC236}">
                <a16:creationId xmlns:a16="http://schemas.microsoft.com/office/drawing/2014/main" id="{395F16B6-6874-F5C1-4D85-C67878B9087C}"/>
              </a:ext>
            </a:extLst>
          </p:cNvPr>
          <p:cNvSpPr>
            <a:spLocks noGrp="1"/>
          </p:cNvSpPr>
          <p:nvPr>
            <p:ph sz="half" idx="1"/>
          </p:nvPr>
        </p:nvSpPr>
        <p:spPr>
          <a:xfrm>
            <a:off x="676656" y="1998133"/>
            <a:ext cx="4663440" cy="4360333"/>
          </a:xfrm>
        </p:spPr>
        <p:txBody>
          <a:bodyPr>
            <a:normAutofit fontScale="92500" lnSpcReduction="10000"/>
          </a:bodyPr>
          <a:lstStyle/>
          <a:p>
            <a:pPr marL="0" indent="0" algn="just">
              <a:buNone/>
            </a:pPr>
            <a:r>
              <a:rPr lang="it-IT" sz="1800" b="1" dirty="0">
                <a:solidFill>
                  <a:srgbClr val="FF0000"/>
                </a:solidFill>
                <a:effectLst/>
                <a:latin typeface="New"/>
                <a:ea typeface="Times New Roman" panose="02020603050405020304" pitchFamily="18" charset="0"/>
              </a:rPr>
              <a:t>TWEE</a:t>
            </a:r>
            <a:r>
              <a:rPr lang="it-IT" sz="1800" dirty="0">
                <a:solidFill>
                  <a:srgbClr val="FF0000"/>
                </a:solidFill>
                <a:effectLst/>
                <a:latin typeface="New"/>
                <a:ea typeface="Times New Roman" panose="02020603050405020304" pitchFamily="18" charset="0"/>
              </a:rPr>
              <a:t>  (</a:t>
            </a:r>
            <a:r>
              <a:rPr lang="it-IT" sz="1800" u="sng" dirty="0">
                <a:solidFill>
                  <a:srgbClr val="FF0000"/>
                </a:solidFill>
                <a:effectLst/>
                <a:latin typeface="New"/>
                <a:ea typeface="Times New Roman" panose="02020603050405020304" pitchFamily="18" charset="0"/>
                <a:hlinkClick r:id="rId2">
                  <a:extLst>
                    <a:ext uri="{A12FA001-AC4F-418D-AE19-62706E023703}">
                      <ahyp:hlinkClr xmlns:ahyp="http://schemas.microsoft.com/office/drawing/2018/hyperlinkcolor" val="tx"/>
                    </a:ext>
                  </a:extLst>
                </a:hlinkClick>
              </a:rPr>
              <a:t>https://twee.com/</a:t>
            </a:r>
            <a:r>
              <a:rPr lang="it-IT" sz="1800" dirty="0">
                <a:solidFill>
                  <a:srgbClr val="FF0000"/>
                </a:solidFill>
                <a:effectLst/>
                <a:latin typeface="New"/>
                <a:ea typeface="Times New Roman" panose="02020603050405020304" pitchFamily="18" charset="0"/>
              </a:rPr>
              <a:t>)</a:t>
            </a:r>
            <a:endParaRPr lang="it-IT" sz="1800" dirty="0">
              <a:solidFill>
                <a:srgbClr val="FF0000"/>
              </a:solidFill>
              <a:effectLst/>
              <a:latin typeface="Times New Roman" panose="02020603050405020304" pitchFamily="18" charset="0"/>
              <a:ea typeface="Times New Roman" panose="02020603050405020304" pitchFamily="18" charset="0"/>
            </a:endParaRPr>
          </a:p>
          <a:p>
            <a:pPr marL="0" indent="0" algn="just">
              <a:buNone/>
            </a:pPr>
            <a:r>
              <a:rPr lang="it-IT" sz="1900" b="1" dirty="0">
                <a:solidFill>
                  <a:srgbClr val="FF0000"/>
                </a:solidFill>
                <a:effectLst/>
                <a:latin typeface="New"/>
                <a:ea typeface="Times New Roman" panose="02020603050405020304" pitchFamily="18" charset="0"/>
              </a:rPr>
              <a:t>Uso</a:t>
            </a:r>
            <a:r>
              <a:rPr lang="it-IT" sz="1900" dirty="0">
                <a:solidFill>
                  <a:srgbClr val="222222"/>
                </a:solidFill>
                <a:effectLst/>
                <a:latin typeface="New"/>
                <a:ea typeface="Times New Roman" panose="02020603050405020304" pitchFamily="18" charset="0"/>
              </a:rPr>
              <a:t> </a:t>
            </a:r>
          </a:p>
          <a:p>
            <a:pPr marL="0" indent="0" algn="just">
              <a:buNone/>
            </a:pPr>
            <a:r>
              <a:rPr lang="it-IT" sz="1900" dirty="0">
                <a:solidFill>
                  <a:srgbClr val="222222"/>
                </a:solidFill>
                <a:effectLst/>
                <a:latin typeface="New"/>
                <a:ea typeface="Times New Roman" panose="02020603050405020304" pitchFamily="18" charset="0"/>
              </a:rPr>
              <a:t>Pensato per insegnanti di lingua inglese, serve per: </a:t>
            </a:r>
            <a:endParaRPr lang="it-IT" sz="1900" dirty="0">
              <a:effectLst/>
              <a:latin typeface="Times New Roman" panose="02020603050405020304" pitchFamily="18" charset="0"/>
              <a:ea typeface="Times New Roman" panose="02020603050405020304" pitchFamily="18" charset="0"/>
            </a:endParaRPr>
          </a:p>
          <a:p>
            <a:pPr algn="just"/>
            <a:r>
              <a:rPr lang="it-IT" sz="1900" dirty="0">
                <a:solidFill>
                  <a:srgbClr val="222222"/>
                </a:solidFill>
                <a:effectLst/>
                <a:latin typeface="New"/>
                <a:ea typeface="Times New Roman" panose="02020603050405020304" pitchFamily="18" charset="0"/>
              </a:rPr>
              <a:t>- ottenere lo script di video di YouTube e creare domande</a:t>
            </a:r>
            <a:endParaRPr lang="it-IT" sz="1900" dirty="0">
              <a:effectLst/>
              <a:latin typeface="Times New Roman" panose="02020603050405020304" pitchFamily="18" charset="0"/>
              <a:ea typeface="Times New Roman" panose="02020603050405020304" pitchFamily="18" charset="0"/>
            </a:endParaRPr>
          </a:p>
          <a:p>
            <a:pPr algn="just"/>
            <a:r>
              <a:rPr lang="it-IT" sz="1900" dirty="0">
                <a:solidFill>
                  <a:srgbClr val="222222"/>
                </a:solidFill>
                <a:effectLst/>
                <a:latin typeface="New"/>
                <a:ea typeface="Times New Roman" panose="02020603050405020304" pitchFamily="18" charset="0"/>
              </a:rPr>
              <a:t>- generare dialoghi, storie, lettere o articoli su qualsiasi argomento e per diversi livelli linguistici</a:t>
            </a:r>
            <a:endParaRPr lang="it-IT" sz="1900" dirty="0">
              <a:effectLst/>
              <a:latin typeface="Times New Roman" panose="02020603050405020304" pitchFamily="18" charset="0"/>
              <a:ea typeface="Times New Roman" panose="02020603050405020304" pitchFamily="18" charset="0"/>
            </a:endParaRPr>
          </a:p>
          <a:p>
            <a:pPr algn="just"/>
            <a:r>
              <a:rPr lang="it-IT" sz="1900" dirty="0">
                <a:solidFill>
                  <a:srgbClr val="222222"/>
                </a:solidFill>
                <a:effectLst/>
                <a:latin typeface="New"/>
                <a:ea typeface="Times New Roman" panose="02020603050405020304" pitchFamily="18" charset="0"/>
              </a:rPr>
              <a:t>- creare attività di comprensione scritta (domande a scelta multipla, domande aperte e vero/falso)</a:t>
            </a:r>
            <a:endParaRPr lang="it-IT" sz="1900" dirty="0">
              <a:effectLst/>
              <a:latin typeface="Times New Roman" panose="02020603050405020304" pitchFamily="18" charset="0"/>
              <a:ea typeface="Times New Roman" panose="02020603050405020304" pitchFamily="18" charset="0"/>
            </a:endParaRPr>
          </a:p>
          <a:p>
            <a:pPr algn="just"/>
            <a:r>
              <a:rPr lang="it-IT" sz="1900" dirty="0">
                <a:solidFill>
                  <a:srgbClr val="222222"/>
                </a:solidFill>
                <a:effectLst/>
                <a:latin typeface="New"/>
                <a:ea typeface="Times New Roman" panose="02020603050405020304" pitchFamily="18" charset="0"/>
              </a:rPr>
              <a:t>- elaborare domande di discussione</a:t>
            </a:r>
            <a:endParaRPr lang="it-IT" sz="1900" dirty="0">
              <a:effectLst/>
              <a:latin typeface="Times New Roman" panose="02020603050405020304" pitchFamily="18" charset="0"/>
              <a:ea typeface="Times New Roman" panose="02020603050405020304" pitchFamily="18" charset="0"/>
            </a:endParaRPr>
          </a:p>
          <a:p>
            <a:pPr algn="just"/>
            <a:r>
              <a:rPr lang="it-IT" sz="1900" dirty="0">
                <a:solidFill>
                  <a:srgbClr val="222222"/>
                </a:solidFill>
                <a:effectLst/>
                <a:latin typeface="New"/>
                <a:ea typeface="Times New Roman" panose="02020603050405020304" pitchFamily="18" charset="0"/>
              </a:rPr>
              <a:t>- esercitare argomenti grammaticali.</a:t>
            </a:r>
            <a:endParaRPr lang="it-IT" sz="1900" dirty="0">
              <a:effectLst/>
              <a:latin typeface="Times New Roman" panose="02020603050405020304" pitchFamily="18" charset="0"/>
              <a:ea typeface="Times New Roman" panose="02020603050405020304" pitchFamily="18" charset="0"/>
            </a:endParaRPr>
          </a:p>
          <a:p>
            <a:pPr algn="just"/>
            <a:endParaRPr lang="it-IT" sz="1800" dirty="0">
              <a:effectLst/>
              <a:latin typeface="Times New Roman" panose="02020603050405020304" pitchFamily="18" charset="0"/>
              <a:ea typeface="Times New Roman" panose="02020603050405020304" pitchFamily="18" charset="0"/>
            </a:endParaRPr>
          </a:p>
          <a:p>
            <a:endParaRPr lang="it-IT" dirty="0"/>
          </a:p>
        </p:txBody>
      </p:sp>
      <p:sp>
        <p:nvSpPr>
          <p:cNvPr id="4" name="Segnaposto contenuto 3">
            <a:extLst>
              <a:ext uri="{FF2B5EF4-FFF2-40B4-BE49-F238E27FC236}">
                <a16:creationId xmlns:a16="http://schemas.microsoft.com/office/drawing/2014/main" id="{72E7947B-BF9D-4F5C-6880-664FB752A32F}"/>
              </a:ext>
            </a:extLst>
          </p:cNvPr>
          <p:cNvSpPr>
            <a:spLocks noGrp="1"/>
          </p:cNvSpPr>
          <p:nvPr>
            <p:ph sz="half" idx="2"/>
          </p:nvPr>
        </p:nvSpPr>
        <p:spPr>
          <a:xfrm>
            <a:off x="6011330" y="1998133"/>
            <a:ext cx="4663440" cy="4090051"/>
          </a:xfrm>
        </p:spPr>
        <p:txBody>
          <a:bodyPr>
            <a:normAutofit fontScale="92500" lnSpcReduction="10000"/>
          </a:bodyPr>
          <a:lstStyle/>
          <a:p>
            <a:pPr algn="just"/>
            <a:endParaRPr lang="it-IT" sz="1800" b="1" dirty="0">
              <a:solidFill>
                <a:srgbClr val="222222"/>
              </a:solidFill>
              <a:latin typeface="New"/>
              <a:ea typeface="Times New Roman" panose="02020603050405020304" pitchFamily="18" charset="0"/>
            </a:endParaRPr>
          </a:p>
          <a:p>
            <a:pPr algn="just"/>
            <a:endParaRPr lang="it-IT" sz="1800" b="1" dirty="0">
              <a:solidFill>
                <a:srgbClr val="222222"/>
              </a:solidFill>
              <a:latin typeface="New"/>
              <a:ea typeface="Times New Roman" panose="02020603050405020304" pitchFamily="18" charset="0"/>
            </a:endParaRPr>
          </a:p>
          <a:p>
            <a:pPr marL="0" indent="0" algn="just">
              <a:buNone/>
            </a:pPr>
            <a:r>
              <a:rPr lang="it-IT" sz="1800" b="1" dirty="0">
                <a:solidFill>
                  <a:srgbClr val="FF0000"/>
                </a:solidFill>
                <a:latin typeface="New"/>
                <a:ea typeface="Times New Roman" panose="02020603050405020304" pitchFamily="18" charset="0"/>
              </a:rPr>
              <a:t>Vantaggi</a:t>
            </a:r>
            <a:endParaRPr lang="it-IT" sz="1800" dirty="0">
              <a:solidFill>
                <a:srgbClr val="FF0000"/>
              </a:solidFill>
              <a:latin typeface="Times New Roman" panose="02020603050405020304" pitchFamily="18" charset="0"/>
              <a:ea typeface="Times New Roman" panose="02020603050405020304" pitchFamily="18" charset="0"/>
            </a:endParaRPr>
          </a:p>
          <a:p>
            <a:pPr algn="just"/>
            <a:r>
              <a:rPr lang="it-IT" sz="1800" dirty="0">
                <a:solidFill>
                  <a:srgbClr val="222222"/>
                </a:solidFill>
                <a:latin typeface="New"/>
                <a:ea typeface="Times New Roman" panose="02020603050405020304" pitchFamily="18" charset="0"/>
              </a:rPr>
              <a:t>- riduzione del tempo per la preparazione di esercizi e attività supplementari</a:t>
            </a:r>
            <a:endParaRPr lang="it-IT" sz="1800" dirty="0">
              <a:latin typeface="Times New Roman" panose="02020603050405020304" pitchFamily="18" charset="0"/>
              <a:ea typeface="Times New Roman" panose="02020603050405020304" pitchFamily="18" charset="0"/>
            </a:endParaRPr>
          </a:p>
          <a:p>
            <a:pPr algn="just"/>
            <a:r>
              <a:rPr lang="it-IT" sz="1800" dirty="0">
                <a:solidFill>
                  <a:srgbClr val="222222"/>
                </a:solidFill>
                <a:latin typeface="New"/>
                <a:ea typeface="Times New Roman" panose="02020603050405020304" pitchFamily="18" charset="0"/>
              </a:rPr>
              <a:t>- personalizzazione degli apprendimenti</a:t>
            </a:r>
            <a:endParaRPr lang="it-IT" sz="1800" dirty="0">
              <a:latin typeface="Times New Roman" panose="02020603050405020304" pitchFamily="18" charset="0"/>
              <a:ea typeface="Times New Roman" panose="02020603050405020304" pitchFamily="18" charset="0"/>
            </a:endParaRPr>
          </a:p>
          <a:p>
            <a:pPr algn="just"/>
            <a:r>
              <a:rPr lang="it-IT" sz="1800" b="1" dirty="0">
                <a:solidFill>
                  <a:srgbClr val="FF0000"/>
                </a:solidFill>
                <a:latin typeface="New"/>
                <a:ea typeface="Times New Roman" panose="02020603050405020304" pitchFamily="18" charset="0"/>
              </a:rPr>
              <a:t>Svantaggi</a:t>
            </a:r>
            <a:endParaRPr lang="it-IT" sz="1800" dirty="0">
              <a:solidFill>
                <a:srgbClr val="FF0000"/>
              </a:solidFill>
              <a:latin typeface="Times New Roman" panose="02020603050405020304" pitchFamily="18" charset="0"/>
              <a:ea typeface="Times New Roman" panose="02020603050405020304" pitchFamily="18" charset="0"/>
            </a:endParaRPr>
          </a:p>
          <a:p>
            <a:pPr algn="just"/>
            <a:r>
              <a:rPr lang="it-IT" sz="1800" dirty="0">
                <a:solidFill>
                  <a:srgbClr val="222222"/>
                </a:solidFill>
                <a:latin typeface="New"/>
                <a:ea typeface="Times New Roman" panose="02020603050405020304" pitchFamily="18" charset="0"/>
              </a:rPr>
              <a:t>- non tutte le funzioni sono gratuite</a:t>
            </a:r>
            <a:endParaRPr lang="it-IT" sz="1800" dirty="0">
              <a:latin typeface="Times New Roman" panose="02020603050405020304" pitchFamily="18" charset="0"/>
              <a:ea typeface="Times New Roman" panose="02020603050405020304" pitchFamily="18" charset="0"/>
            </a:endParaRPr>
          </a:p>
          <a:p>
            <a:pPr algn="just"/>
            <a:r>
              <a:rPr lang="it-IT" sz="1800" dirty="0">
                <a:solidFill>
                  <a:srgbClr val="222222"/>
                </a:solidFill>
                <a:latin typeface="New"/>
                <a:ea typeface="Times New Roman" panose="02020603050405020304" pitchFamily="18" charset="0"/>
              </a:rPr>
              <a:t>- non è sempre preciso nel conformarsi ai livelli linguistici del QCER richiesti. </a:t>
            </a:r>
            <a:endParaRPr lang="it-IT" sz="1800" dirty="0"/>
          </a:p>
        </p:txBody>
      </p:sp>
    </p:spTree>
    <p:extLst>
      <p:ext uri="{BB962C8B-B14F-4D97-AF65-F5344CB8AC3E}">
        <p14:creationId xmlns:p14="http://schemas.microsoft.com/office/powerpoint/2010/main" val="2276753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D8E348-A098-A941-1362-57A5A3AE53A1}"/>
              </a:ext>
            </a:extLst>
          </p:cNvPr>
          <p:cNvSpPr>
            <a:spLocks noGrp="1"/>
          </p:cNvSpPr>
          <p:nvPr>
            <p:ph type="title"/>
          </p:nvPr>
        </p:nvSpPr>
        <p:spPr>
          <a:xfrm>
            <a:off x="657224" y="499533"/>
            <a:ext cx="10772775" cy="1171951"/>
          </a:xfrm>
        </p:spPr>
        <p:txBody>
          <a:bodyPr/>
          <a:lstStyle/>
          <a:p>
            <a:pPr algn="ctr"/>
            <a:r>
              <a:rPr lang="it-IT"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CURIPOD</a:t>
            </a:r>
            <a:r>
              <a:rPr lang="it-IT"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it-IT" sz="2400"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https://curipod.com/</a:t>
            </a:r>
            <a:r>
              <a:rPr lang="it-IT"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it-IT" sz="1800" dirty="0">
                <a:effectLst/>
                <a:latin typeface="Times New Roman" panose="02020603050405020304" pitchFamily="18" charset="0"/>
                <a:ea typeface="Times New Roman" panose="02020603050405020304" pitchFamily="18" charset="0"/>
              </a:rPr>
            </a:br>
            <a:endParaRPr lang="it-IT" dirty="0"/>
          </a:p>
        </p:txBody>
      </p:sp>
      <p:sp>
        <p:nvSpPr>
          <p:cNvPr id="3" name="Segnaposto contenuto 2">
            <a:extLst>
              <a:ext uri="{FF2B5EF4-FFF2-40B4-BE49-F238E27FC236}">
                <a16:creationId xmlns:a16="http://schemas.microsoft.com/office/drawing/2014/main" id="{194AFA96-10FD-DCED-00A3-5202BB37E86C}"/>
              </a:ext>
            </a:extLst>
          </p:cNvPr>
          <p:cNvSpPr>
            <a:spLocks noGrp="1"/>
          </p:cNvSpPr>
          <p:nvPr>
            <p:ph sz="half" idx="1"/>
          </p:nvPr>
        </p:nvSpPr>
        <p:spPr>
          <a:xfrm>
            <a:off x="676656" y="2094522"/>
            <a:ext cx="4663440" cy="3670939"/>
          </a:xfrm>
        </p:spPr>
        <p:txBody>
          <a:bodyPr/>
          <a:lstStyle/>
          <a:p>
            <a:pPr algn="just"/>
            <a:r>
              <a:rPr lang="it-IT" sz="1800" b="1" dirty="0">
                <a:solidFill>
                  <a:srgbClr val="FF0000"/>
                </a:solidFill>
                <a:effectLst/>
                <a:latin typeface="New"/>
                <a:ea typeface="Times New Roman" panose="02020603050405020304" pitchFamily="18" charset="0"/>
              </a:rPr>
              <a:t>Uso</a:t>
            </a:r>
            <a:r>
              <a:rPr lang="it-IT" sz="1800" dirty="0">
                <a:solidFill>
                  <a:srgbClr val="FF0000"/>
                </a:solidFill>
                <a:effectLst/>
                <a:latin typeface="New"/>
                <a:ea typeface="Times New Roman" panose="02020603050405020304" pitchFamily="18" charset="0"/>
              </a:rPr>
              <a:t> </a:t>
            </a:r>
          </a:p>
          <a:p>
            <a:pPr algn="just"/>
            <a:r>
              <a:rPr lang="it-IT" sz="1800" dirty="0">
                <a:solidFill>
                  <a:srgbClr val="222222"/>
                </a:solidFill>
                <a:effectLst/>
                <a:latin typeface="New"/>
                <a:ea typeface="Times New Roman" panose="02020603050405020304" pitchFamily="18" charset="0"/>
              </a:rPr>
              <a:t>Pensata come piattaforma didattica gratuita, serve per:</a:t>
            </a:r>
            <a:endParaRPr lang="it-IT" sz="1800" dirty="0">
              <a:effectLst/>
              <a:latin typeface="Times New Roman" panose="02020603050405020304" pitchFamily="18" charset="0"/>
              <a:ea typeface="Times New Roman" panose="02020603050405020304" pitchFamily="18" charset="0"/>
            </a:endParaRPr>
          </a:p>
          <a:p>
            <a:pPr algn="just"/>
            <a:r>
              <a:rPr lang="it-IT" sz="1800" dirty="0">
                <a:solidFill>
                  <a:srgbClr val="222222"/>
                </a:solidFill>
                <a:effectLst/>
                <a:latin typeface="New"/>
                <a:ea typeface="Times New Roman" panose="02020603050405020304" pitchFamily="18" charset="0"/>
              </a:rPr>
              <a:t>- preparare lezioni interattive con modelli predefiniti</a:t>
            </a:r>
            <a:endParaRPr lang="it-IT" sz="1800" dirty="0">
              <a:effectLst/>
              <a:latin typeface="Times New Roman" panose="02020603050405020304" pitchFamily="18" charset="0"/>
              <a:ea typeface="Times New Roman" panose="02020603050405020304" pitchFamily="18" charset="0"/>
            </a:endParaRPr>
          </a:p>
          <a:p>
            <a:pPr algn="just"/>
            <a:r>
              <a:rPr lang="it-IT" sz="1800" dirty="0">
                <a:solidFill>
                  <a:srgbClr val="222222"/>
                </a:solidFill>
                <a:effectLst/>
                <a:latin typeface="New"/>
                <a:ea typeface="Times New Roman" panose="02020603050405020304" pitchFamily="18" charset="0"/>
              </a:rPr>
              <a:t>- adattare proprie presentazioni</a:t>
            </a:r>
            <a:endParaRPr lang="it-IT" sz="1800" dirty="0">
              <a:effectLst/>
              <a:latin typeface="Times New Roman" panose="02020603050405020304" pitchFamily="18" charset="0"/>
              <a:ea typeface="Times New Roman" panose="02020603050405020304" pitchFamily="18" charset="0"/>
            </a:endParaRPr>
          </a:p>
          <a:p>
            <a:pPr algn="just"/>
            <a:r>
              <a:rPr lang="it-IT" sz="1800" dirty="0">
                <a:solidFill>
                  <a:srgbClr val="222222"/>
                </a:solidFill>
                <a:effectLst/>
                <a:latin typeface="New"/>
                <a:ea typeface="Times New Roman" panose="02020603050405020304" pitchFamily="18" charset="0"/>
              </a:rPr>
              <a:t>- creare word cloud, sondaggi, domande di discussione</a:t>
            </a:r>
            <a:endParaRPr lang="it-IT" sz="1800" dirty="0">
              <a:effectLst/>
              <a:latin typeface="Times New Roman" panose="02020603050405020304" pitchFamily="18" charset="0"/>
              <a:ea typeface="Times New Roman" panose="02020603050405020304" pitchFamily="18" charset="0"/>
            </a:endParaRPr>
          </a:p>
          <a:p>
            <a:endParaRPr lang="it-IT" dirty="0"/>
          </a:p>
        </p:txBody>
      </p:sp>
      <p:sp>
        <p:nvSpPr>
          <p:cNvPr id="4" name="Segnaposto contenuto 3">
            <a:extLst>
              <a:ext uri="{FF2B5EF4-FFF2-40B4-BE49-F238E27FC236}">
                <a16:creationId xmlns:a16="http://schemas.microsoft.com/office/drawing/2014/main" id="{DBD1DA14-2A72-D510-F066-3562E12C5734}"/>
              </a:ext>
            </a:extLst>
          </p:cNvPr>
          <p:cNvSpPr>
            <a:spLocks noGrp="1"/>
          </p:cNvSpPr>
          <p:nvPr>
            <p:ph sz="half" idx="2"/>
          </p:nvPr>
        </p:nvSpPr>
        <p:spPr/>
        <p:txBody>
          <a:bodyPr/>
          <a:lstStyle/>
          <a:p>
            <a:pPr algn="just"/>
            <a:r>
              <a:rPr lang="it-IT" sz="1800" b="1" dirty="0">
                <a:solidFill>
                  <a:srgbClr val="FF0000"/>
                </a:solidFill>
                <a:effectLst/>
                <a:latin typeface="New"/>
                <a:ea typeface="Times New Roman" panose="02020603050405020304" pitchFamily="18" charset="0"/>
              </a:rPr>
              <a:t>Vantaggi</a:t>
            </a:r>
            <a:endParaRPr lang="it-IT" sz="1800" dirty="0">
              <a:solidFill>
                <a:srgbClr val="FF0000"/>
              </a:solidFill>
              <a:effectLst/>
              <a:latin typeface="Times New Roman" panose="02020603050405020304" pitchFamily="18" charset="0"/>
              <a:ea typeface="Times New Roman" panose="02020603050405020304" pitchFamily="18" charset="0"/>
            </a:endParaRPr>
          </a:p>
          <a:p>
            <a:pPr algn="just"/>
            <a:r>
              <a:rPr lang="it-IT" sz="1800" dirty="0">
                <a:solidFill>
                  <a:srgbClr val="222222"/>
                </a:solidFill>
                <a:effectLst/>
                <a:latin typeface="New"/>
                <a:ea typeface="Times New Roman" panose="02020603050405020304" pitchFamily="18" charset="0"/>
              </a:rPr>
              <a:t>- permette di implementare velocemente </a:t>
            </a:r>
            <a:r>
              <a:rPr lang="it-IT" sz="1800" dirty="0" err="1">
                <a:solidFill>
                  <a:srgbClr val="222222"/>
                </a:solidFill>
                <a:effectLst/>
                <a:latin typeface="New"/>
                <a:ea typeface="Times New Roman" panose="02020603050405020304" pitchFamily="18" charset="0"/>
              </a:rPr>
              <a:t>lesson</a:t>
            </a:r>
            <a:r>
              <a:rPr lang="it-IT" sz="1800" dirty="0">
                <a:solidFill>
                  <a:srgbClr val="222222"/>
                </a:solidFill>
                <a:effectLst/>
                <a:latin typeface="New"/>
                <a:ea typeface="Times New Roman" panose="02020603050405020304" pitchFamily="18" charset="0"/>
              </a:rPr>
              <a:t> plan e presentazioni di vario genere</a:t>
            </a:r>
            <a:endParaRPr lang="it-IT" sz="1800" dirty="0">
              <a:effectLst/>
              <a:latin typeface="Times New Roman" panose="02020603050405020304" pitchFamily="18" charset="0"/>
              <a:ea typeface="Times New Roman" panose="02020603050405020304" pitchFamily="18" charset="0"/>
            </a:endParaRPr>
          </a:p>
          <a:p>
            <a:pPr algn="just"/>
            <a:r>
              <a:rPr lang="it-IT" sz="1800" dirty="0">
                <a:solidFill>
                  <a:srgbClr val="222222"/>
                </a:solidFill>
                <a:effectLst/>
                <a:latin typeface="New"/>
                <a:ea typeface="Times New Roman" panose="02020603050405020304" pitchFamily="18" charset="0"/>
              </a:rPr>
              <a:t>- disporre di una banca dati di </a:t>
            </a:r>
            <a:r>
              <a:rPr lang="it-IT" sz="1800" dirty="0" err="1">
                <a:solidFill>
                  <a:srgbClr val="222222"/>
                </a:solidFill>
                <a:effectLst/>
                <a:latin typeface="New"/>
                <a:ea typeface="Times New Roman" panose="02020603050405020304" pitchFamily="18" charset="0"/>
              </a:rPr>
              <a:t>lesson</a:t>
            </a:r>
            <a:r>
              <a:rPr lang="it-IT" sz="1800" dirty="0">
                <a:solidFill>
                  <a:srgbClr val="222222"/>
                </a:solidFill>
                <a:effectLst/>
                <a:latin typeface="New"/>
                <a:ea typeface="Times New Roman" panose="02020603050405020304" pitchFamily="18" charset="0"/>
              </a:rPr>
              <a:t> plan e lezioni create da altri docenti</a:t>
            </a:r>
            <a:endParaRPr lang="it-IT" sz="1800" dirty="0">
              <a:effectLst/>
              <a:latin typeface="Times New Roman" panose="02020603050405020304" pitchFamily="18" charset="0"/>
              <a:ea typeface="Times New Roman" panose="02020603050405020304" pitchFamily="18" charset="0"/>
            </a:endParaRPr>
          </a:p>
          <a:p>
            <a:pPr algn="just"/>
            <a:r>
              <a:rPr lang="it-IT" sz="1800" dirty="0">
                <a:solidFill>
                  <a:srgbClr val="222222"/>
                </a:solidFill>
                <a:effectLst/>
                <a:latin typeface="New"/>
                <a:ea typeface="Times New Roman" panose="02020603050405020304" pitchFamily="18" charset="0"/>
              </a:rPr>
              <a:t>- fa interagire gli studenti durante le presentazioni</a:t>
            </a:r>
            <a:endParaRPr lang="it-IT" sz="1800" dirty="0">
              <a:effectLst/>
              <a:latin typeface="Times New Roman" panose="02020603050405020304" pitchFamily="18" charset="0"/>
              <a:ea typeface="Times New Roman" panose="02020603050405020304" pitchFamily="18" charset="0"/>
            </a:endParaRPr>
          </a:p>
          <a:p>
            <a:r>
              <a:rPr lang="it-IT" sz="1800" b="1" dirty="0">
                <a:solidFill>
                  <a:srgbClr val="FF0000"/>
                </a:solidFill>
                <a:effectLst/>
                <a:latin typeface="New"/>
                <a:ea typeface="Times New Roman" panose="02020603050405020304" pitchFamily="18" charset="0"/>
              </a:rPr>
              <a:t>Svantaggi</a:t>
            </a:r>
            <a:endParaRPr lang="it-IT" sz="1800" dirty="0">
              <a:solidFill>
                <a:srgbClr val="FF0000"/>
              </a:solidFill>
              <a:effectLst/>
              <a:latin typeface="Times New Roman" panose="02020603050405020304" pitchFamily="18" charset="0"/>
              <a:ea typeface="Times New Roman" panose="02020603050405020304" pitchFamily="18" charset="0"/>
            </a:endParaRPr>
          </a:p>
          <a:p>
            <a:pPr algn="just"/>
            <a:r>
              <a:rPr lang="it-IT" sz="1800" dirty="0">
                <a:solidFill>
                  <a:srgbClr val="222222"/>
                </a:solidFill>
                <a:effectLst/>
                <a:latin typeface="New"/>
                <a:ea typeface="Times New Roman" panose="02020603050405020304" pitchFamily="18" charset="0"/>
              </a:rPr>
              <a:t>- la funzione ‘</a:t>
            </a:r>
            <a:r>
              <a:rPr lang="it-IT" sz="1800" dirty="0" err="1">
                <a:solidFill>
                  <a:srgbClr val="222222"/>
                </a:solidFill>
                <a:effectLst/>
                <a:latin typeface="New"/>
                <a:ea typeface="Times New Roman" panose="02020603050405020304" pitchFamily="18" charset="0"/>
              </a:rPr>
              <a:t>Translate</a:t>
            </a:r>
            <a:r>
              <a:rPr lang="it-IT" sz="1800" dirty="0">
                <a:solidFill>
                  <a:srgbClr val="222222"/>
                </a:solidFill>
                <a:effectLst/>
                <a:latin typeface="New"/>
                <a:ea typeface="Times New Roman" panose="02020603050405020304" pitchFamily="18" charset="0"/>
              </a:rPr>
              <a:t>’ presenta dei bug. Lo strumento funziona molto meglio in inglese.</a:t>
            </a:r>
            <a:endParaRPr lang="it-IT" sz="1800" dirty="0">
              <a:effectLst/>
              <a:latin typeface="Times New Roman" panose="02020603050405020304" pitchFamily="18" charset="0"/>
              <a:ea typeface="Times New Roman" panose="02020603050405020304" pitchFamily="18" charset="0"/>
            </a:endParaRPr>
          </a:p>
          <a:p>
            <a:endParaRPr lang="it-IT" dirty="0"/>
          </a:p>
        </p:txBody>
      </p:sp>
    </p:spTree>
    <p:extLst>
      <p:ext uri="{BB962C8B-B14F-4D97-AF65-F5344CB8AC3E}">
        <p14:creationId xmlns:p14="http://schemas.microsoft.com/office/powerpoint/2010/main" val="3344988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348427-3C03-A8F9-747C-D6F52D2C099C}"/>
              </a:ext>
            </a:extLst>
          </p:cNvPr>
          <p:cNvSpPr>
            <a:spLocks noGrp="1"/>
          </p:cNvSpPr>
          <p:nvPr>
            <p:ph type="title"/>
          </p:nvPr>
        </p:nvSpPr>
        <p:spPr/>
        <p:txBody>
          <a:bodyPr/>
          <a:lstStyle/>
          <a:p>
            <a:pPr algn="ctr"/>
            <a:r>
              <a:rPr lang="it-IT" sz="24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Materiali integrativi ai corsi di italiano per stranieri</a:t>
            </a:r>
            <a:br>
              <a:rPr lang="it-IT"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it-IT" dirty="0"/>
          </a:p>
        </p:txBody>
      </p:sp>
      <p:sp>
        <p:nvSpPr>
          <p:cNvPr id="3" name="Segnaposto contenuto 2">
            <a:extLst>
              <a:ext uri="{FF2B5EF4-FFF2-40B4-BE49-F238E27FC236}">
                <a16:creationId xmlns:a16="http://schemas.microsoft.com/office/drawing/2014/main" id="{AB0A4EDE-A4A7-94FF-88AA-E48367BFFFC6}"/>
              </a:ext>
            </a:extLst>
          </p:cNvPr>
          <p:cNvSpPr>
            <a:spLocks noGrp="1"/>
          </p:cNvSpPr>
          <p:nvPr>
            <p:ph sz="half" idx="1"/>
          </p:nvPr>
        </p:nvSpPr>
        <p:spPr>
          <a:xfrm>
            <a:off x="676656" y="1435510"/>
            <a:ext cx="4663440" cy="4329952"/>
          </a:xfrm>
        </p:spPr>
        <p:txBody>
          <a:bodyPr>
            <a:normAutofit fontScale="92500"/>
          </a:bodyPr>
          <a:lstStyle/>
          <a:p>
            <a:pPr>
              <a:lnSpc>
                <a:spcPct val="107000"/>
              </a:lnSpc>
              <a:spcAft>
                <a:spcPts val="800"/>
              </a:spcAft>
            </a:pPr>
            <a:r>
              <a:rPr lang="it-IT" sz="1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SITOGRAFIA:</a:t>
            </a:r>
          </a:p>
          <a:p>
            <a:pPr>
              <a:lnSpc>
                <a:spcPct val="107000"/>
              </a:lnSpc>
              <a:spcAft>
                <a:spcPts val="800"/>
              </a:spcAft>
            </a:pPr>
            <a:r>
              <a:rPr lang="it-IT" sz="1800" dirty="0">
                <a:latin typeface="Times New Roman" panose="02020603050405020304" pitchFamily="18" charset="0"/>
                <a:cs typeface="Times New Roman" panose="02020603050405020304" pitchFamily="18" charset="0"/>
              </a:rPr>
              <a:t>1.</a:t>
            </a:r>
            <a:r>
              <a:rPr lang="it-IT" sz="1800" u="sng" kern="1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https://www.italianolinguadue.it/web/</a:t>
            </a:r>
            <a:r>
              <a:rPr lang="it-IT" sz="1800" kern="100" dirty="0">
                <a:effectLst/>
                <a:latin typeface="Times New Roman" panose="02020603050405020304" pitchFamily="18" charset="0"/>
                <a:ea typeface="Calibri" panose="020F0502020204030204" pitchFamily="34" charset="0"/>
                <a:cs typeface="Times New Roman" panose="02020603050405020304" pitchFamily="18" charset="0"/>
              </a:rPr>
              <a:t> comprende anche i materiali didattici per i CPIA</a:t>
            </a:r>
          </a:p>
          <a:p>
            <a:pPr>
              <a:lnSpc>
                <a:spcPct val="107000"/>
              </a:lnSpc>
              <a:spcAft>
                <a:spcPts val="800"/>
              </a:spcAft>
            </a:pPr>
            <a:r>
              <a:rPr lang="it-IT" sz="1800" kern="100" dirty="0">
                <a:effectLst/>
                <a:latin typeface="Times New Roman" panose="02020603050405020304" pitchFamily="18" charset="0"/>
                <a:ea typeface="Calibri" panose="020F0502020204030204" pitchFamily="34" charset="0"/>
                <a:cs typeface="Times New Roman" panose="02020603050405020304" pitchFamily="18" charset="0"/>
              </a:rPr>
              <a:t>2. </a:t>
            </a:r>
            <a:r>
              <a:rPr lang="it-IT" sz="1800" u="sng" kern="1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https://bonacci.loescher.it/news/materiali-integrativi-ai-corsi-di-italiano-a-stranieri-31875</a:t>
            </a:r>
            <a:endParaRPr lang="it-IT"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it-IT" sz="1800" dirty="0">
                <a:latin typeface="Times New Roman" panose="02020603050405020304" pitchFamily="18" charset="0"/>
                <a:cs typeface="Times New Roman" panose="02020603050405020304" pitchFamily="18" charset="0"/>
              </a:rPr>
              <a:t>3. </a:t>
            </a:r>
            <a:r>
              <a:rPr lang="it-IT" sz="1800" dirty="0">
                <a:latin typeface="Times New Roman" panose="02020603050405020304" pitchFamily="18" charset="0"/>
                <a:cs typeface="Times New Roman" panose="02020603050405020304" pitchFamily="18" charset="0"/>
                <a:hlinkClick r:id="rId4"/>
              </a:rPr>
              <a:t>https://www.loescher.it/podcast</a:t>
            </a:r>
            <a:endParaRPr lang="it-IT" sz="1800" dirty="0">
              <a:latin typeface="Times New Roman" panose="02020603050405020304" pitchFamily="18" charset="0"/>
              <a:cs typeface="Times New Roman" panose="02020603050405020304" pitchFamily="18" charset="0"/>
            </a:endParaRPr>
          </a:p>
          <a:p>
            <a:pPr algn="just"/>
            <a:r>
              <a:rPr lang="it-IT" sz="1800" dirty="0">
                <a:latin typeface="Times New Roman" panose="02020603050405020304" pitchFamily="18" charset="0"/>
                <a:cs typeface="Times New Roman" panose="02020603050405020304" pitchFamily="18" charset="0"/>
              </a:rPr>
              <a:t>Le case editrici Loescher e D’Anna offrono serie di podcast gratuite per arricchire l’offerta didattica e fornire un nuovo strumento di accrescimento delle conoscenze. I podcast possono essere ascoltati ovunque sulla webaudio.loescher.it o sulle principali app di podcast: Spreaker, Spotify, Google podcast e Apple Podcasts.</a:t>
            </a:r>
          </a:p>
        </p:txBody>
      </p:sp>
      <p:pic>
        <p:nvPicPr>
          <p:cNvPr id="1026" name="Picture 2">
            <a:extLst>
              <a:ext uri="{FF2B5EF4-FFF2-40B4-BE49-F238E27FC236}">
                <a16:creationId xmlns:a16="http://schemas.microsoft.com/office/drawing/2014/main" id="{E0E206AB-5AB5-277A-21F9-19907DB3FCE3}"/>
              </a:ext>
            </a:extLst>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6096000" y="2648428"/>
            <a:ext cx="4662487" cy="1561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591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0C160F01-EE55-8761-ED95-E2298E242AAA}"/>
              </a:ext>
            </a:extLst>
          </p:cNvPr>
          <p:cNvSpPr>
            <a:spLocks noGrp="1"/>
          </p:cNvSpPr>
          <p:nvPr>
            <p:ph type="title"/>
          </p:nvPr>
        </p:nvSpPr>
        <p:spPr/>
        <p:txBody>
          <a:bodyPr/>
          <a:lstStyle/>
          <a:p>
            <a:pPr algn="ctr"/>
            <a:r>
              <a:rPr lang="it-IT" sz="24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FORMAZIONE INSEGNANTI</a:t>
            </a:r>
            <a:r>
              <a:rPr lang="it-IT" sz="2400"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riviste, webinar</a:t>
            </a:r>
            <a:r>
              <a:rPr lang="it-IT" sz="24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volumi</a:t>
            </a:r>
            <a:br>
              <a:rPr lang="it-IT"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it-IT" dirty="0"/>
          </a:p>
        </p:txBody>
      </p:sp>
      <p:pic>
        <p:nvPicPr>
          <p:cNvPr id="10" name="Segnaposto contenuto 9">
            <a:extLst>
              <a:ext uri="{FF2B5EF4-FFF2-40B4-BE49-F238E27FC236}">
                <a16:creationId xmlns:a16="http://schemas.microsoft.com/office/drawing/2014/main" id="{79EB6121-7FF9-36F2-918E-033AF7344883}"/>
              </a:ext>
            </a:extLst>
          </p:cNvPr>
          <p:cNvPicPr>
            <a:picLocks noGrp="1" noChangeAspect="1"/>
          </p:cNvPicPr>
          <p:nvPr>
            <p:ph sz="half" idx="1"/>
          </p:nvPr>
        </p:nvPicPr>
        <p:blipFill>
          <a:blip r:embed="rId2"/>
          <a:stretch>
            <a:fillRect/>
          </a:stretch>
        </p:blipFill>
        <p:spPr>
          <a:xfrm>
            <a:off x="857824" y="2609934"/>
            <a:ext cx="2286198" cy="2932430"/>
          </a:xfrm>
          <a:prstGeom prst="rect">
            <a:avLst/>
          </a:prstGeom>
        </p:spPr>
      </p:pic>
      <p:sp>
        <p:nvSpPr>
          <p:cNvPr id="9" name="Segnaposto contenuto 8">
            <a:extLst>
              <a:ext uri="{FF2B5EF4-FFF2-40B4-BE49-F238E27FC236}">
                <a16:creationId xmlns:a16="http://schemas.microsoft.com/office/drawing/2014/main" id="{35D43CEB-FC00-7834-1F95-BA396134326F}"/>
              </a:ext>
            </a:extLst>
          </p:cNvPr>
          <p:cNvSpPr>
            <a:spLocks noGrp="1"/>
          </p:cNvSpPr>
          <p:nvPr>
            <p:ph sz="half" idx="2"/>
          </p:nvPr>
        </p:nvSpPr>
        <p:spPr>
          <a:xfrm>
            <a:off x="3634353" y="2673458"/>
            <a:ext cx="7040417" cy="3092004"/>
          </a:xfrm>
        </p:spPr>
        <p:txBody>
          <a:bodyPr/>
          <a:lstStyle/>
          <a:p>
            <a:pPr>
              <a:lnSpc>
                <a:spcPct val="107000"/>
              </a:lnSpc>
              <a:spcAft>
                <a:spcPts val="800"/>
              </a:spcAft>
            </a:pPr>
            <a:r>
              <a:rPr lang="it-IT" sz="1800" b="1" kern="100" dirty="0">
                <a:solidFill>
                  <a:srgbClr val="303132"/>
                </a:solidFill>
                <a:effectLst/>
                <a:latin typeface="Times New Roman" panose="02020603050405020304" pitchFamily="18" charset="0"/>
                <a:ea typeface="Calibri" panose="020F0502020204030204" pitchFamily="34" charset="0"/>
                <a:cs typeface="Times New Roman" panose="02020603050405020304" pitchFamily="18" charset="0"/>
              </a:rPr>
              <a:t>Rivista semestrale per l’insegnamento dell’italiano come LS/L2</a:t>
            </a:r>
            <a:endParaRPr lang="it-IT" sz="18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it-IT" sz="1800" kern="100" dirty="0">
                <a:solidFill>
                  <a:srgbClr val="303132"/>
                </a:solidFill>
                <a:effectLst/>
                <a:latin typeface="Times New Roman" panose="02020603050405020304" pitchFamily="18" charset="0"/>
                <a:ea typeface="Calibri" panose="020F0502020204030204" pitchFamily="34" charset="0"/>
                <a:cs typeface="Times New Roman" panose="02020603050405020304" pitchFamily="18" charset="0"/>
              </a:rPr>
              <a:t>Tutti i numeri sono reperibili sul sito di </a:t>
            </a:r>
            <a:r>
              <a:rPr lang="it-IT" sz="1800" kern="100" dirty="0" err="1">
                <a:solidFill>
                  <a:srgbClr val="303132"/>
                </a:solidFill>
                <a:effectLst/>
                <a:latin typeface="Times New Roman" panose="02020603050405020304" pitchFamily="18" charset="0"/>
                <a:ea typeface="Calibri" panose="020F0502020204030204" pitchFamily="34" charset="0"/>
                <a:cs typeface="Times New Roman" panose="02020603050405020304" pitchFamily="18" charset="0"/>
              </a:rPr>
              <a:t>Edilingua</a:t>
            </a:r>
            <a:r>
              <a:rPr lang="it-IT" sz="1800" kern="100" dirty="0">
                <a:solidFill>
                  <a:srgbClr val="303132"/>
                </a:solidFill>
                <a:effectLst/>
                <a:latin typeface="Times New Roman" panose="02020603050405020304" pitchFamily="18" charset="0"/>
                <a:ea typeface="Calibri" panose="020F0502020204030204" pitchFamily="34" charset="0"/>
                <a:cs typeface="Times New Roman" panose="02020603050405020304" pitchFamily="18" charset="0"/>
              </a:rPr>
              <a:t>: </a:t>
            </a:r>
            <a:r>
              <a:rPr lang="it-IT" sz="1800" u="sng" kern="100"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https://www.edilingua.it/it-it/Flip.aspx?ElementID=18ef277c-62fe-4545-b21c-4340796db9d4</a:t>
            </a:r>
            <a:endParaRPr lang="it-IT"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it-IT" sz="1800" b="1" kern="100" dirty="0">
                <a:solidFill>
                  <a:srgbClr val="303132"/>
                </a:solidFill>
                <a:effectLst/>
                <a:latin typeface="Times New Roman" panose="02020603050405020304" pitchFamily="18" charset="0"/>
                <a:ea typeface="Calibri" panose="020F0502020204030204" pitchFamily="34" charset="0"/>
                <a:cs typeface="Times New Roman" panose="02020603050405020304" pitchFamily="18" charset="0"/>
              </a:rPr>
              <a:t>Archivio dei webinar </a:t>
            </a:r>
            <a:r>
              <a:rPr lang="it-IT" sz="1800" b="1" kern="100" dirty="0" err="1">
                <a:solidFill>
                  <a:srgbClr val="303132"/>
                </a:solidFill>
                <a:effectLst/>
                <a:latin typeface="Times New Roman" panose="02020603050405020304" pitchFamily="18" charset="0"/>
                <a:ea typeface="Calibri" panose="020F0502020204030204" pitchFamily="34" charset="0"/>
                <a:cs typeface="Times New Roman" panose="02020603050405020304" pitchFamily="18" charset="0"/>
              </a:rPr>
              <a:t>Edilingua</a:t>
            </a:r>
            <a:r>
              <a:rPr lang="it-IT" sz="1800" b="1" kern="100" dirty="0">
                <a:solidFill>
                  <a:srgbClr val="303132"/>
                </a:solidFill>
                <a:effectLst/>
                <a:latin typeface="Times New Roman" panose="02020603050405020304" pitchFamily="18" charset="0"/>
                <a:ea typeface="Calibri" panose="020F0502020204030204" pitchFamily="34" charset="0"/>
                <a:cs typeface="Times New Roman" panose="02020603050405020304" pitchFamily="18" charset="0"/>
              </a:rPr>
              <a:t> dedicati ai docenti di italiano LS/L2</a:t>
            </a:r>
          </a:p>
          <a:p>
            <a:r>
              <a:rPr lang="it-IT" sz="1800" u="sng" kern="100"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4"/>
              </a:rPr>
              <a:t>https://www.youtube.com/playlist?list=PL5JGBVAeTsuMiKytfJ_tSd_oBMOSe-3WQ</a:t>
            </a:r>
            <a:endParaRPr lang="it-IT"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1051212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803115-104C-E744-C078-05C79E0385BF}"/>
              </a:ext>
            </a:extLst>
          </p:cNvPr>
          <p:cNvSpPr>
            <a:spLocks noGrp="1"/>
          </p:cNvSpPr>
          <p:nvPr>
            <p:ph type="title"/>
          </p:nvPr>
        </p:nvSpPr>
        <p:spPr/>
        <p:txBody>
          <a:bodyPr/>
          <a:lstStyle/>
          <a:p>
            <a:pPr algn="ctr">
              <a:lnSpc>
                <a:spcPts val="1200"/>
              </a:lnSpc>
              <a:spcAft>
                <a:spcPts val="800"/>
              </a:spcAft>
            </a:pPr>
            <a:r>
              <a:rPr lang="it-IT" sz="2400" b="1" kern="0" dirty="0">
                <a:solidFill>
                  <a:srgbClr val="D93E0D"/>
                </a:solidFill>
                <a:effectLst/>
                <a:latin typeface="Times New Roman" panose="02020603050405020304" pitchFamily="18" charset="0"/>
                <a:ea typeface="Times New Roman" panose="02020603050405020304" pitchFamily="18" charset="0"/>
                <a:cs typeface="Times New Roman" panose="02020603050405020304" pitchFamily="18" charset="0"/>
              </a:rPr>
              <a:t>«Nuovi orizzonti di glottodidattica» </a:t>
            </a:r>
            <a:br>
              <a:rPr lang="it-IT" sz="2400" b="1" kern="100" dirty="0">
                <a:effectLst/>
                <a:latin typeface="Times New Roman" panose="02020603050405020304" pitchFamily="18" charset="0"/>
                <a:ea typeface="Calibri" panose="020F0502020204030204" pitchFamily="34" charset="0"/>
                <a:cs typeface="Times New Roman" panose="02020603050405020304" pitchFamily="18" charset="0"/>
              </a:rPr>
            </a:br>
            <a:br>
              <a:rPr lang="it-IT" sz="2400" b="1" kern="100" dirty="0">
                <a:effectLst/>
                <a:latin typeface="Times New Roman" panose="02020603050405020304" pitchFamily="18" charset="0"/>
                <a:ea typeface="Calibri" panose="020F0502020204030204" pitchFamily="34" charset="0"/>
                <a:cs typeface="Times New Roman" panose="02020603050405020304" pitchFamily="18" charset="0"/>
              </a:rPr>
            </a:br>
            <a:r>
              <a:rPr lang="it-IT" sz="2400" b="1" kern="0" dirty="0">
                <a:solidFill>
                  <a:srgbClr val="303132"/>
                </a:solidFill>
                <a:effectLst/>
                <a:latin typeface="Times New Roman" panose="02020603050405020304" pitchFamily="18" charset="0"/>
                <a:ea typeface="Times New Roman" panose="02020603050405020304" pitchFamily="18" charset="0"/>
                <a:cs typeface="Times New Roman" panose="02020603050405020304" pitchFamily="18" charset="0"/>
              </a:rPr>
              <a:t>Autori: Mauro </a:t>
            </a:r>
            <a:r>
              <a:rPr lang="it-IT" sz="2400" b="1" kern="0" dirty="0" err="1">
                <a:solidFill>
                  <a:srgbClr val="303132"/>
                </a:solidFill>
                <a:effectLst/>
                <a:latin typeface="Times New Roman" panose="02020603050405020304" pitchFamily="18" charset="0"/>
                <a:ea typeface="Times New Roman" panose="02020603050405020304" pitchFamily="18" charset="0"/>
                <a:cs typeface="Times New Roman" panose="02020603050405020304" pitchFamily="18" charset="0"/>
              </a:rPr>
              <a:t>Pichiassi</a:t>
            </a:r>
            <a:r>
              <a:rPr lang="it-IT" sz="2400" b="1" kern="0" dirty="0">
                <a:solidFill>
                  <a:srgbClr val="303132"/>
                </a:solidFill>
                <a:effectLst/>
                <a:latin typeface="Times New Roman" panose="02020603050405020304" pitchFamily="18" charset="0"/>
                <a:ea typeface="Times New Roman" panose="02020603050405020304" pitchFamily="18" charset="0"/>
                <a:cs typeface="Times New Roman" panose="02020603050405020304" pitchFamily="18" charset="0"/>
              </a:rPr>
              <a:t> e Giorgia Milioni</a:t>
            </a:r>
            <a:br>
              <a:rPr lang="it-IT" sz="1800" b="1" kern="100" dirty="0">
                <a:effectLst/>
                <a:latin typeface="Times New Roman" panose="02020603050405020304" pitchFamily="18" charset="0"/>
                <a:ea typeface="Calibri" panose="020F0502020204030204" pitchFamily="34" charset="0"/>
                <a:cs typeface="Times New Roman" panose="02020603050405020304" pitchFamily="18" charset="0"/>
              </a:rPr>
            </a:br>
            <a:br>
              <a:rPr lang="it-IT" sz="1800" b="1" kern="100" dirty="0">
                <a:effectLst/>
                <a:latin typeface="Times New Roman" panose="02020603050405020304" pitchFamily="18" charset="0"/>
                <a:ea typeface="Calibri" panose="020F0502020204030204" pitchFamily="34" charset="0"/>
                <a:cs typeface="Times New Roman" panose="02020603050405020304" pitchFamily="18" charset="0"/>
              </a:rPr>
            </a:br>
            <a:r>
              <a:rPr lang="it-IT" sz="1800" b="1" kern="0" dirty="0">
                <a:solidFill>
                  <a:srgbClr val="303132"/>
                </a:solidFill>
                <a:effectLst/>
                <a:latin typeface="Times New Roman" panose="02020603050405020304" pitchFamily="18" charset="0"/>
                <a:ea typeface="Times New Roman" panose="02020603050405020304" pitchFamily="18" charset="0"/>
                <a:cs typeface="Times New Roman" panose="02020603050405020304" pitchFamily="18" charset="0"/>
              </a:rPr>
              <a:t>Didattica dell’Italiano L2 e delle altre lingue. Teoria e pratiche</a:t>
            </a:r>
            <a:endParaRPr lang="it-IT" b="1" dirty="0">
              <a:latin typeface="Times New Roman" panose="02020603050405020304" pitchFamily="18" charset="0"/>
              <a:cs typeface="Times New Roman" panose="02020603050405020304" pitchFamily="18" charset="0"/>
            </a:endParaRPr>
          </a:p>
        </p:txBody>
      </p:sp>
      <p:sp>
        <p:nvSpPr>
          <p:cNvPr id="3" name="Segnaposto contenuto 2">
            <a:extLst>
              <a:ext uri="{FF2B5EF4-FFF2-40B4-BE49-F238E27FC236}">
                <a16:creationId xmlns:a16="http://schemas.microsoft.com/office/drawing/2014/main" id="{6AAB8B5D-16E8-4058-FBED-D39EE7D23FFA}"/>
              </a:ext>
            </a:extLst>
          </p:cNvPr>
          <p:cNvSpPr>
            <a:spLocks noGrp="1"/>
          </p:cNvSpPr>
          <p:nvPr>
            <p:ph sz="half" idx="1"/>
          </p:nvPr>
        </p:nvSpPr>
        <p:spPr>
          <a:xfrm>
            <a:off x="676656" y="2157730"/>
            <a:ext cx="5239590" cy="4368116"/>
          </a:xfrm>
        </p:spPr>
        <p:txBody>
          <a:bodyPr>
            <a:normAutofit fontScale="62500" lnSpcReduction="20000"/>
          </a:bodyPr>
          <a:lstStyle/>
          <a:p>
            <a:pPr algn="just">
              <a:lnSpc>
                <a:spcPct val="107000"/>
              </a:lnSpc>
              <a:spcAft>
                <a:spcPts val="800"/>
              </a:spcAft>
            </a:pPr>
            <a:r>
              <a:rPr lang="it-IT" sz="2900" b="1" i="1" kern="0" dirty="0">
                <a:solidFill>
                  <a:srgbClr val="303132"/>
                </a:solidFill>
                <a:effectLst/>
                <a:latin typeface="Times New Roman" panose="02020603050405020304" pitchFamily="18" charset="0"/>
                <a:ea typeface="Times New Roman" panose="02020603050405020304" pitchFamily="18" charset="0"/>
                <a:cs typeface="Times New Roman" panose="02020603050405020304" pitchFamily="18" charset="0"/>
              </a:rPr>
              <a:t>Nuovi orizzonti di glottodidattica</a:t>
            </a:r>
            <a:r>
              <a:rPr lang="it-IT" sz="2900" b="1" kern="0" dirty="0">
                <a:solidFill>
                  <a:srgbClr val="30313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it-IT" sz="2900" kern="0" dirty="0">
                <a:solidFill>
                  <a:srgbClr val="303132"/>
                </a:solidFill>
                <a:effectLst/>
                <a:latin typeface="Times New Roman" panose="02020603050405020304" pitchFamily="18" charset="0"/>
                <a:ea typeface="Times New Roman" panose="02020603050405020304" pitchFamily="18" charset="0"/>
                <a:cs typeface="Times New Roman" panose="02020603050405020304" pitchFamily="18" charset="0"/>
              </a:rPr>
              <a:t>è uno strumento per insegnanti e allievi di glottodidattica che vogliono approfondire alcuni dei principali e più significativi temi e problemi di una didattica linguistica incentrata sull’apprendente di lingua italiana come lingua seconda e straniera. Non si tratta di una glottodidattica speciale ma di una prospettiva che ha come sfondo l’insegnamento della lingua italiana.</a:t>
            </a:r>
            <a:r>
              <a:rPr lang="it-IT" sz="2900" kern="100" dirty="0">
                <a:latin typeface="Times New Roman" panose="02020603050405020304" pitchFamily="18" charset="0"/>
                <a:ea typeface="Calibri" panose="020F0502020204030204" pitchFamily="34" charset="0"/>
                <a:cs typeface="Times New Roman" panose="02020603050405020304" pitchFamily="18" charset="0"/>
              </a:rPr>
              <a:t> </a:t>
            </a:r>
            <a:r>
              <a:rPr lang="it-IT" sz="2900" kern="0" dirty="0">
                <a:solidFill>
                  <a:srgbClr val="303132"/>
                </a:solidFill>
                <a:latin typeface="Times New Roman" panose="02020603050405020304" pitchFamily="18" charset="0"/>
                <a:ea typeface="Calibri" panose="020F0502020204030204" pitchFamily="34" charset="0"/>
                <a:cs typeface="Times New Roman" panose="02020603050405020304" pitchFamily="18" charset="0"/>
              </a:rPr>
              <a:t>I</a:t>
            </a:r>
            <a:r>
              <a:rPr lang="it-IT" sz="2900" kern="0" dirty="0">
                <a:solidFill>
                  <a:srgbClr val="303132"/>
                </a:solidFill>
                <a:effectLst/>
                <a:latin typeface="Times New Roman" panose="02020603050405020304" pitchFamily="18" charset="0"/>
                <a:ea typeface="Times New Roman" panose="02020603050405020304" pitchFamily="18" charset="0"/>
                <a:cs typeface="Times New Roman" panose="02020603050405020304" pitchFamily="18" charset="0"/>
              </a:rPr>
              <a:t>l volume si divide in una prima parte di carattere teorico e in una seconda di carattere pratico. Nella prima parte sono affrontati temi come la relazione tra linguistica e glottodidattica, tra lingua, cultura e civiltà, e vengono descritte le teorie e i processi di apprendimento linguistico. Nella parte pratica si analizzano i principali approcci e metodi che sono stati proposti per l’insegnamento di una L2, le tecniche didattiche e l’analisi degli errori.</a:t>
            </a:r>
            <a:endParaRPr lang="it-IT" sz="2900" kern="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it-IT" dirty="0"/>
          </a:p>
        </p:txBody>
      </p:sp>
      <p:sp>
        <p:nvSpPr>
          <p:cNvPr id="4" name="Segnaposto contenuto 3">
            <a:extLst>
              <a:ext uri="{FF2B5EF4-FFF2-40B4-BE49-F238E27FC236}">
                <a16:creationId xmlns:a16="http://schemas.microsoft.com/office/drawing/2014/main" id="{664CE207-9ACA-6812-6BBE-723060656E42}"/>
              </a:ext>
            </a:extLst>
          </p:cNvPr>
          <p:cNvSpPr>
            <a:spLocks noGrp="1"/>
          </p:cNvSpPr>
          <p:nvPr>
            <p:ph sz="half" idx="2"/>
          </p:nvPr>
        </p:nvSpPr>
        <p:spPr>
          <a:xfrm>
            <a:off x="6011330" y="2305538"/>
            <a:ext cx="4663440" cy="3459924"/>
          </a:xfrm>
        </p:spPr>
        <p:txBody>
          <a:bodyPr>
            <a:normAutofit fontScale="62500" lnSpcReduction="20000"/>
          </a:bodyPr>
          <a:lstStyle/>
          <a:p>
            <a:r>
              <a:rPr lang="it-IT" sz="2900" b="1" kern="0" dirty="0">
                <a:solidFill>
                  <a:srgbClr val="303132"/>
                </a:solidFill>
                <a:effectLst/>
                <a:latin typeface="Times New Roman" panose="02020603050405020304" pitchFamily="18" charset="0"/>
                <a:ea typeface="Times New Roman" panose="02020603050405020304" pitchFamily="18" charset="0"/>
                <a:cs typeface="Times New Roman" panose="02020603050405020304" pitchFamily="18" charset="0"/>
              </a:rPr>
              <a:t>Specimen (38 pagine): </a:t>
            </a:r>
          </a:p>
          <a:p>
            <a:r>
              <a:rPr lang="it-IT" sz="2900" u="sng" kern="0"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https://www.edilingua.it/it-it/Flip.aspx?ElementID=1f1cce1b-0103-4af9-904d-14a889fcf92a</a:t>
            </a:r>
            <a:endParaRPr lang="it-IT" sz="2900" kern="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1001178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1F26D4-2736-36F4-0969-7FE4759C7E2F}"/>
              </a:ext>
            </a:extLst>
          </p:cNvPr>
          <p:cNvSpPr>
            <a:spLocks noGrp="1"/>
          </p:cNvSpPr>
          <p:nvPr>
            <p:ph type="title"/>
          </p:nvPr>
        </p:nvSpPr>
        <p:spPr/>
        <p:txBody>
          <a:bodyPr>
            <a:normAutofit/>
          </a:bodyPr>
          <a:lstStyle/>
          <a:p>
            <a:pPr algn="ctr"/>
            <a:r>
              <a:rPr kumimoji="0" lang="it-IT" sz="2400" b="1" i="0" u="none" strike="noStrike" kern="0" cap="none" spc="-120" normalizeH="0" baseline="0" noProof="0" dirty="0">
                <a:ln>
                  <a:noFill/>
                </a:ln>
                <a:solidFill>
                  <a:srgbClr val="D93E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ITALIANO PER STRANIERI: NOVITÀ EDITORIALI</a:t>
            </a:r>
            <a:br>
              <a:rPr kumimoji="0" lang="it-IT" sz="2400" b="1" i="0" u="none" strike="noStrike" kern="0" cap="none" spc="-120" normalizeH="0" baseline="0" noProof="0" dirty="0">
                <a:ln>
                  <a:noFill/>
                </a:ln>
                <a:solidFill>
                  <a:srgbClr val="D93E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br>
              <a:rPr kumimoji="0" lang="it-IT" sz="2400" b="1" i="0" u="none" strike="noStrike" kern="0" cap="none" spc="-120" normalizeH="0" baseline="0" noProof="0" dirty="0">
                <a:ln>
                  <a:noFill/>
                </a:ln>
                <a:solidFill>
                  <a:srgbClr val="D93E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lang="it-IT" sz="2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Loescher e La Linea </a:t>
            </a:r>
            <a:r>
              <a:rPr lang="it-IT" sz="24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Edu</a:t>
            </a:r>
            <a:r>
              <a:rPr lang="it-IT" sz="24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i tre volumi della serie </a:t>
            </a:r>
            <a:r>
              <a:rPr lang="it-IT" sz="2400" b="1" i="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Il nuovo libro di…</a:t>
            </a:r>
            <a:r>
              <a:rPr lang="it-IT" sz="24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it-IT" sz="2400" b="1"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(2023) </a:t>
            </a:r>
            <a:endParaRPr lang="it-IT" sz="2400" b="1" dirty="0">
              <a:solidFill>
                <a:srgbClr val="FF0000"/>
              </a:solidFill>
              <a:latin typeface="Times New Roman" panose="02020603050405020304" pitchFamily="18" charset="0"/>
              <a:cs typeface="Times New Roman" panose="02020603050405020304" pitchFamily="18" charset="0"/>
            </a:endParaRPr>
          </a:p>
        </p:txBody>
      </p:sp>
      <p:sp>
        <p:nvSpPr>
          <p:cNvPr id="3" name="Segnaposto contenuto 2">
            <a:extLst>
              <a:ext uri="{FF2B5EF4-FFF2-40B4-BE49-F238E27FC236}">
                <a16:creationId xmlns:a16="http://schemas.microsoft.com/office/drawing/2014/main" id="{9AAAF4EF-C321-B542-69FD-FBFF3423AF54}"/>
              </a:ext>
            </a:extLst>
          </p:cNvPr>
          <p:cNvSpPr>
            <a:spLocks noGrp="1"/>
          </p:cNvSpPr>
          <p:nvPr>
            <p:ph sz="half" idx="1"/>
          </p:nvPr>
        </p:nvSpPr>
        <p:spPr>
          <a:xfrm>
            <a:off x="676656" y="2508737"/>
            <a:ext cx="4663440" cy="3849729"/>
          </a:xfrm>
        </p:spPr>
        <p:txBody>
          <a:bodyPr>
            <a:normAutofit fontScale="85000" lnSpcReduction="10000"/>
          </a:bodyPr>
          <a:lstStyle/>
          <a:p>
            <a:pPr marL="342900" lvl="0" indent="-342900">
              <a:lnSpc>
                <a:spcPct val="107000"/>
              </a:lnSpc>
              <a:spcAft>
                <a:spcPts val="800"/>
              </a:spcAft>
              <a:buSzPts val="1000"/>
              <a:buFont typeface="Symbol" panose="05050102010706020507" pitchFamily="18" charset="2"/>
              <a:buChar char=""/>
              <a:tabLst>
                <a:tab pos="457200" algn="l"/>
              </a:tabLst>
            </a:pPr>
            <a:r>
              <a:rPr lang="it-IT" sz="1800" b="1" kern="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“IL NUOVO LIBRO DI </a:t>
            </a:r>
            <a:r>
              <a:rPr lang="it-IT" sz="1800" b="1" kern="0"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STORIA E GEOGRAFIA</a:t>
            </a:r>
            <a:r>
              <a:rPr lang="it-IT" sz="1800" b="1" kern="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a:t>
            </a:r>
            <a:r>
              <a:rPr lang="it-IT" sz="1800" kern="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 di “Alessandro Borri</a:t>
            </a:r>
            <a:endParaRPr lang="it-IT" sz="1800" kern="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800" b="1" kern="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“IL NUOVO LIBRO DI </a:t>
            </a:r>
            <a:r>
              <a:rPr lang="it-IT" sz="1800" b="1" kern="0"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ITALIANO</a:t>
            </a:r>
            <a:r>
              <a:rPr lang="it-IT" sz="1800" b="1" kern="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it-IT" sz="1800" kern="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di Emilio Porcaro e Sara Sabrina Anzalone</a:t>
            </a:r>
          </a:p>
          <a:p>
            <a:pPr marL="0" lvl="0" indent="0">
              <a:lnSpc>
                <a:spcPct val="107000"/>
              </a:lnSpc>
              <a:spcAft>
                <a:spcPts val="800"/>
              </a:spcAft>
              <a:buSzPts val="1000"/>
              <a:buNone/>
              <a:tabLst>
                <a:tab pos="457200" algn="l"/>
              </a:tabLst>
            </a:pPr>
            <a:r>
              <a:rPr lang="it-IT" sz="1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it-IT" sz="18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Sfoglialibro</a:t>
            </a:r>
            <a:r>
              <a:rPr lang="it-IT" sz="18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it-IT" sz="1800" b="1" kern="1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https://www.loescher.it/dettaglio/opera/O_35040/I</a:t>
            </a:r>
            <a:r>
              <a:rPr lang="it-IT" sz="1800" b="1" kern="1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l-nuovo-libro-di-italiano</a:t>
            </a:r>
          </a:p>
          <a:p>
            <a:pPr marL="342900" lvl="0" indent="-342900">
              <a:lnSpc>
                <a:spcPct val="107000"/>
              </a:lnSpc>
              <a:spcAft>
                <a:spcPts val="800"/>
              </a:spcAft>
              <a:buSzPts val="1000"/>
              <a:buFont typeface="Symbol" panose="05050102010706020507" pitchFamily="18" charset="2"/>
              <a:buChar char=""/>
              <a:tabLst>
                <a:tab pos="457200" algn="l"/>
              </a:tabLst>
            </a:pPr>
            <a:r>
              <a:rPr lang="it-IT" sz="1800" b="1" kern="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“IL NUOVO LIBRO DI </a:t>
            </a:r>
            <a:r>
              <a:rPr lang="it-IT" sz="1800" b="1" kern="0"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rPr>
              <a:t>MATEMATICA E SCIENZE</a:t>
            </a:r>
            <a:r>
              <a:rPr lang="it-IT" sz="1800" b="1" kern="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a:t>
            </a:r>
            <a:r>
              <a:rPr lang="it-IT" sz="1800" kern="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 di Stefania Armati</a:t>
            </a:r>
          </a:p>
          <a:p>
            <a:pPr marL="0" lvl="0" indent="0">
              <a:lnSpc>
                <a:spcPct val="107000"/>
              </a:lnSpc>
              <a:spcAft>
                <a:spcPts val="800"/>
              </a:spcAft>
              <a:buSzPts val="1000"/>
              <a:buNone/>
              <a:tabLst>
                <a:tab pos="457200" algn="l"/>
              </a:tabLst>
            </a:pPr>
            <a:endParaRPr lang="it-IT" sz="1800" kern="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egnaposto contenuto 3">
            <a:extLst>
              <a:ext uri="{FF2B5EF4-FFF2-40B4-BE49-F238E27FC236}">
                <a16:creationId xmlns:a16="http://schemas.microsoft.com/office/drawing/2014/main" id="{89EE8360-C6D2-C78A-D4C5-155E02D29F9B}"/>
              </a:ext>
            </a:extLst>
          </p:cNvPr>
          <p:cNvSpPr>
            <a:spLocks noGrp="1"/>
          </p:cNvSpPr>
          <p:nvPr>
            <p:ph sz="half" idx="2"/>
          </p:nvPr>
        </p:nvSpPr>
        <p:spPr>
          <a:xfrm>
            <a:off x="5359528" y="2399323"/>
            <a:ext cx="5315242" cy="3790461"/>
          </a:xfrm>
        </p:spPr>
        <p:txBody>
          <a:bodyPr>
            <a:normAutofit fontScale="85000" lnSpcReduction="10000"/>
          </a:bodyPr>
          <a:lstStyle/>
          <a:p>
            <a:pPr algn="just">
              <a:lnSpc>
                <a:spcPct val="107000"/>
              </a:lnSpc>
              <a:spcAft>
                <a:spcPts val="800"/>
              </a:spcAft>
            </a:pPr>
            <a:r>
              <a:rPr lang="it-IT" sz="1800" b="1" kern="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sono indirizzati al primo periodo didattico dei CPIA </a:t>
            </a:r>
            <a:r>
              <a:rPr lang="it-IT" sz="1800" kern="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e al conseguimento della licenza media. Le tre opere fanno parte di un progetto comune, che mette al centro il consolidamento delle competenze alfabetiche e matematiche attraverso una didattica graduale e costruita su problemi e situazioni reali.</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sz="1800" kern="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Tutti i volumi presentano approfondimenti di educazione civica, con un’attenzione particolare alla Costituzione italiana e agli obiettivi dell’Agenda 2030, e con l’obiettivo di stimolare un confronto su problematiche del mondo reale in maniera inclusiva anche attraverso compiti di realtà. Molto importante è anche la parte multimediale, concepita per permettere agli studenti di fruire i contenuti in modalità FAD, e arricchita da numerosi audio e video, in parte realizzati da studenti e studentesse dei CPIA.</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3504796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B135C3-24EF-4D84-4128-C4D41B6FF83D}"/>
              </a:ext>
            </a:extLst>
          </p:cNvPr>
          <p:cNvSpPr>
            <a:spLocks noGrp="1"/>
          </p:cNvSpPr>
          <p:nvPr>
            <p:ph type="title"/>
          </p:nvPr>
        </p:nvSpPr>
        <p:spPr/>
        <p:txBody>
          <a:bodyPr>
            <a:normAutofit/>
          </a:bodyPr>
          <a:lstStyle/>
          <a:p>
            <a:pPr algn="ctr"/>
            <a:r>
              <a:rPr lang="it-IT"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Missioni possibili (livello </a:t>
            </a:r>
            <a:r>
              <a:rPr lang="it-IT"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Pre</a:t>
            </a:r>
            <a:r>
              <a:rPr lang="it-IT"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A1-A1) 2023 di A. Borri e F. D’Amico</a:t>
            </a:r>
            <a:endParaRPr lang="it-IT" sz="2400" b="1" dirty="0">
              <a:solidFill>
                <a:srgbClr val="FF0000"/>
              </a:solidFill>
              <a:latin typeface="Times New Roman" panose="02020603050405020304" pitchFamily="18" charset="0"/>
              <a:cs typeface="Times New Roman" panose="02020603050405020304" pitchFamily="18" charset="0"/>
            </a:endParaRPr>
          </a:p>
        </p:txBody>
      </p:sp>
      <p:pic>
        <p:nvPicPr>
          <p:cNvPr id="5" name="Segnaposto contenuto 4">
            <a:extLst>
              <a:ext uri="{FF2B5EF4-FFF2-40B4-BE49-F238E27FC236}">
                <a16:creationId xmlns:a16="http://schemas.microsoft.com/office/drawing/2014/main" id="{1A12F9C8-D345-C6A3-5BC1-CEF93F998D3A}"/>
              </a:ext>
            </a:extLst>
          </p:cNvPr>
          <p:cNvPicPr>
            <a:picLocks noGrp="1" noChangeAspect="1"/>
          </p:cNvPicPr>
          <p:nvPr>
            <p:ph sz="half" idx="1"/>
          </p:nvPr>
        </p:nvPicPr>
        <p:blipFill>
          <a:blip r:embed="rId2"/>
          <a:stretch>
            <a:fillRect/>
          </a:stretch>
        </p:blipFill>
        <p:spPr>
          <a:xfrm>
            <a:off x="657224" y="2852616"/>
            <a:ext cx="3390444" cy="2915137"/>
          </a:xfrm>
          <a:prstGeom prst="rect">
            <a:avLst/>
          </a:prstGeom>
        </p:spPr>
      </p:pic>
      <p:sp>
        <p:nvSpPr>
          <p:cNvPr id="4" name="Segnaposto contenuto 3">
            <a:extLst>
              <a:ext uri="{FF2B5EF4-FFF2-40B4-BE49-F238E27FC236}">
                <a16:creationId xmlns:a16="http://schemas.microsoft.com/office/drawing/2014/main" id="{8A64E7B8-9465-9F60-6E8C-BDDF23FC4E31}"/>
              </a:ext>
            </a:extLst>
          </p:cNvPr>
          <p:cNvSpPr>
            <a:spLocks noGrp="1"/>
          </p:cNvSpPr>
          <p:nvPr>
            <p:ph sz="half" idx="2"/>
          </p:nvPr>
        </p:nvSpPr>
        <p:spPr>
          <a:xfrm>
            <a:off x="3923323" y="2102338"/>
            <a:ext cx="6751447" cy="4400062"/>
          </a:xfrm>
        </p:spPr>
        <p:txBody>
          <a:bodyPr>
            <a:normAutofit/>
          </a:bodyPr>
          <a:lstStyle/>
          <a:p>
            <a:pPr algn="just"/>
            <a:r>
              <a:rPr lang="it-IT" sz="18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Missioni possibili</a:t>
            </a:r>
            <a:r>
              <a:rPr lang="it-IT"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è rivolto in particolare agli studenti debolmente scolarizzati nella propria lingua madre (LASLLIAM 4), che hanno svolto un percorso di alfabetizzazione, ma necessitano del rinforzo delle competenze di base;</a:t>
            </a:r>
            <a:r>
              <a:rPr lang="it-IT" sz="18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è un insieme di proposte che si richiamano all’approccio orientato all’azione che vede nel “task” o “compito” l’elemento essenziale della programmazione e dell’insegnamento.</a:t>
            </a:r>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it-IT" sz="18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Missioni possibili</a:t>
            </a:r>
            <a:r>
              <a:rPr lang="it-IT"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si compone di due parti, una </a:t>
            </a:r>
            <a:r>
              <a:rPr lang="it-IT" sz="18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Guida docent</a:t>
            </a:r>
            <a:r>
              <a:rPr lang="it-IT"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i e un </a:t>
            </a:r>
            <a:r>
              <a:rPr lang="it-IT" sz="18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Libro studente.</a:t>
            </a:r>
            <a:r>
              <a:rPr lang="it-IT" sz="18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it-IT"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La Guida docenti ha l’obiettivo di accompagnare l’insegnante nella pianificazione, esecuzione e valutazione del compito. In corrispondenza con il </a:t>
            </a:r>
            <a:r>
              <a:rPr lang="it-IT" sz="18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Libro</a:t>
            </a:r>
            <a:r>
              <a:rPr lang="it-IT"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operativo dello </a:t>
            </a:r>
            <a:r>
              <a:rPr lang="it-IT" sz="18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studente</a:t>
            </a:r>
            <a:r>
              <a:rPr lang="it-IT"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(LS), è articolato in 9 Missioni.</a:t>
            </a:r>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it-IT"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Accompagnano i due volumi una serie di materiali aggiuntivi (</a:t>
            </a:r>
            <a:r>
              <a:rPr lang="it-IT"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flashcards</a:t>
            </a:r>
            <a:r>
              <a:rPr lang="it-IT"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schede operative, materiali autentici, plance di gioco) scaricabili dalla sezione </a:t>
            </a:r>
            <a:r>
              <a:rPr lang="it-IT"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webapp</a:t>
            </a:r>
            <a:r>
              <a:rPr lang="it-IT"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it-IT"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Sfoglia libro dello studente: </a:t>
            </a:r>
            <a:r>
              <a:rPr lang="it-IT" sz="1800"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https://www.loescher.it/dettaglio/opera/O_L462873/Missioni-possibili</a:t>
            </a:r>
            <a:endParaRPr lang="it-IT"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6565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4532BA-0A79-1C7F-55C8-AA655389A28E}"/>
              </a:ext>
            </a:extLst>
          </p:cNvPr>
          <p:cNvSpPr>
            <a:spLocks noGrp="1"/>
          </p:cNvSpPr>
          <p:nvPr>
            <p:ph type="title"/>
          </p:nvPr>
        </p:nvSpPr>
        <p:spPr/>
        <p:txBody>
          <a:bodyPr>
            <a:normAutofit/>
          </a:bodyPr>
          <a:lstStyle/>
          <a:p>
            <a:pPr algn="ctr"/>
            <a:r>
              <a:rPr lang="it-IT" sz="2400" b="1" i="0" dirty="0">
                <a:solidFill>
                  <a:srgbClr val="FF0000"/>
                </a:solidFill>
                <a:effectLst/>
                <a:latin typeface="Times New Roman" panose="02020603050405020304" pitchFamily="18" charset="0"/>
                <a:cs typeface="Times New Roman" panose="02020603050405020304" pitchFamily="18" charset="0"/>
              </a:rPr>
              <a:t>Più scrivo più parlo 1 (A1-A2) di M. A. </a:t>
            </a:r>
            <a:r>
              <a:rPr lang="it-IT" sz="2400" b="1" i="0" cap="all" dirty="0">
                <a:solidFill>
                  <a:srgbClr val="FF0000"/>
                </a:solidFill>
                <a:effectLst/>
                <a:latin typeface="Times New Roman" panose="02020603050405020304" pitchFamily="18" charset="0"/>
                <a:cs typeface="Times New Roman" panose="02020603050405020304" pitchFamily="18" charset="0"/>
              </a:rPr>
              <a:t>CERNIGLIARO</a:t>
            </a:r>
            <a:endParaRPr lang="it-IT" sz="2400" b="1" dirty="0">
              <a:solidFill>
                <a:srgbClr val="FF0000"/>
              </a:solidFill>
              <a:latin typeface="Times New Roman" panose="02020603050405020304" pitchFamily="18" charset="0"/>
              <a:cs typeface="Times New Roman" panose="02020603050405020304" pitchFamily="18" charset="0"/>
            </a:endParaRPr>
          </a:p>
        </p:txBody>
      </p:sp>
      <p:pic>
        <p:nvPicPr>
          <p:cNvPr id="5" name="Segnaposto contenuto 4">
            <a:extLst>
              <a:ext uri="{FF2B5EF4-FFF2-40B4-BE49-F238E27FC236}">
                <a16:creationId xmlns:a16="http://schemas.microsoft.com/office/drawing/2014/main" id="{294FF957-80D8-7D65-A34B-0E64E3A49E3F}"/>
              </a:ext>
            </a:extLst>
          </p:cNvPr>
          <p:cNvPicPr>
            <a:picLocks noGrp="1" noChangeAspect="1"/>
          </p:cNvPicPr>
          <p:nvPr>
            <p:ph sz="half" idx="1"/>
          </p:nvPr>
        </p:nvPicPr>
        <p:blipFill>
          <a:blip r:embed="rId2"/>
          <a:stretch>
            <a:fillRect/>
          </a:stretch>
        </p:blipFill>
        <p:spPr>
          <a:xfrm>
            <a:off x="944006" y="2591330"/>
            <a:ext cx="2612427" cy="3767137"/>
          </a:xfrm>
          <a:prstGeom prst="rect">
            <a:avLst/>
          </a:prstGeom>
        </p:spPr>
      </p:pic>
      <p:sp>
        <p:nvSpPr>
          <p:cNvPr id="4" name="Segnaposto contenuto 3">
            <a:extLst>
              <a:ext uri="{FF2B5EF4-FFF2-40B4-BE49-F238E27FC236}">
                <a16:creationId xmlns:a16="http://schemas.microsoft.com/office/drawing/2014/main" id="{1E199DA6-856C-5C65-FA6C-3FDC99DF14A5}"/>
              </a:ext>
            </a:extLst>
          </p:cNvPr>
          <p:cNvSpPr>
            <a:spLocks noGrp="1"/>
          </p:cNvSpPr>
          <p:nvPr>
            <p:ph sz="half" idx="2"/>
          </p:nvPr>
        </p:nvSpPr>
        <p:spPr>
          <a:xfrm>
            <a:off x="3712308" y="2391508"/>
            <a:ext cx="6962462" cy="4235938"/>
          </a:xfrm>
        </p:spPr>
        <p:txBody>
          <a:bodyPr>
            <a:normAutofit/>
          </a:bodyPr>
          <a:lstStyle/>
          <a:p>
            <a:pPr algn="just"/>
            <a:r>
              <a:rPr lang="it-IT" sz="1800" dirty="0">
                <a:solidFill>
                  <a:srgbClr val="424953"/>
                </a:solidFill>
                <a:latin typeface="Times New Roman" panose="02020603050405020304" pitchFamily="18" charset="0"/>
                <a:cs typeface="Times New Roman" panose="02020603050405020304" pitchFamily="18" charset="0"/>
              </a:rPr>
              <a:t>S</a:t>
            </a:r>
            <a:r>
              <a:rPr lang="it-IT" sz="1800" b="0" i="0" dirty="0">
                <a:solidFill>
                  <a:srgbClr val="424953"/>
                </a:solidFill>
                <a:effectLst/>
                <a:latin typeface="Times New Roman" panose="02020603050405020304" pitchFamily="18" charset="0"/>
                <a:cs typeface="Times New Roman" panose="02020603050405020304" pitchFamily="18" charset="0"/>
              </a:rPr>
              <a:t>i rivolge a studenti d’italiano adolescenti, giovani e adulti, di</a:t>
            </a:r>
            <a:r>
              <a:rPr lang="it-IT" sz="1800" b="1" i="0" dirty="0">
                <a:solidFill>
                  <a:srgbClr val="424953"/>
                </a:solidFill>
                <a:effectLst/>
                <a:latin typeface="Times New Roman" panose="02020603050405020304" pitchFamily="18" charset="0"/>
                <a:cs typeface="Times New Roman" panose="02020603050405020304" pitchFamily="18" charset="0"/>
              </a:rPr>
              <a:t> livello A1-A2</a:t>
            </a:r>
            <a:r>
              <a:rPr lang="it-IT" sz="1800" b="0" i="0" dirty="0">
                <a:solidFill>
                  <a:srgbClr val="424953"/>
                </a:solidFill>
                <a:effectLst/>
                <a:latin typeface="Times New Roman" panose="02020603050405020304" pitchFamily="18" charset="0"/>
                <a:cs typeface="Times New Roman" panose="02020603050405020304" pitchFamily="18" charset="0"/>
              </a:rPr>
              <a:t>.</a:t>
            </a:r>
          </a:p>
          <a:p>
            <a:pPr algn="just"/>
            <a:r>
              <a:rPr lang="it-IT" sz="1800" b="0" i="0" dirty="0">
                <a:solidFill>
                  <a:srgbClr val="424953"/>
                </a:solidFill>
                <a:effectLst/>
                <a:latin typeface="Times New Roman" panose="02020603050405020304" pitchFamily="18" charset="0"/>
                <a:cs typeface="Times New Roman" panose="02020603050405020304" pitchFamily="18" charset="0"/>
              </a:rPr>
              <a:t>Ideale per chi desidera sviluppare le competenze necessarie nell’</a:t>
            </a:r>
            <a:r>
              <a:rPr lang="it-IT" sz="1800" b="1" i="0" dirty="0">
                <a:solidFill>
                  <a:srgbClr val="424953"/>
                </a:solidFill>
                <a:effectLst/>
                <a:latin typeface="Times New Roman" panose="02020603050405020304" pitchFamily="18" charset="0"/>
                <a:cs typeface="Times New Roman" panose="02020603050405020304" pitchFamily="18" charset="0"/>
              </a:rPr>
              <a:t>abilità di scrittura</a:t>
            </a:r>
            <a:r>
              <a:rPr lang="it-IT" sz="1800" b="0" i="0" dirty="0">
                <a:solidFill>
                  <a:srgbClr val="424953"/>
                </a:solidFill>
                <a:effectLst/>
                <a:latin typeface="Times New Roman" panose="02020603050405020304" pitchFamily="18" charset="0"/>
                <a:cs typeface="Times New Roman" panose="02020603050405020304" pitchFamily="18" charset="0"/>
              </a:rPr>
              <a:t> e </a:t>
            </a:r>
            <a:r>
              <a:rPr lang="it-IT" sz="1800" b="1" i="0" dirty="0">
                <a:solidFill>
                  <a:srgbClr val="424953"/>
                </a:solidFill>
                <a:effectLst/>
                <a:latin typeface="Times New Roman" panose="02020603050405020304" pitchFamily="18" charset="0"/>
                <a:cs typeface="Times New Roman" panose="02020603050405020304" pitchFamily="18" charset="0"/>
              </a:rPr>
              <a:t>produzione orale</a:t>
            </a:r>
            <a:r>
              <a:rPr lang="it-IT" sz="1800" b="0" i="0" dirty="0">
                <a:solidFill>
                  <a:srgbClr val="424953"/>
                </a:solidFill>
                <a:effectLst/>
                <a:latin typeface="Times New Roman" panose="02020603050405020304" pitchFamily="18" charset="0"/>
                <a:cs typeface="Times New Roman" panose="02020603050405020304" pitchFamily="18" charset="0"/>
              </a:rPr>
              <a:t> e/o a prepararsi a sostenere un </a:t>
            </a:r>
            <a:r>
              <a:rPr lang="it-IT" sz="1800" b="1" i="0" dirty="0">
                <a:solidFill>
                  <a:srgbClr val="424953"/>
                </a:solidFill>
                <a:effectLst/>
                <a:latin typeface="Times New Roman" panose="02020603050405020304" pitchFamily="18" charset="0"/>
                <a:cs typeface="Times New Roman" panose="02020603050405020304" pitchFamily="18" charset="0"/>
              </a:rPr>
              <a:t>esame di Certificazione (Celi, </a:t>
            </a:r>
            <a:r>
              <a:rPr lang="it-IT" sz="1800" b="1" i="0" dirty="0" err="1">
                <a:solidFill>
                  <a:srgbClr val="424953"/>
                </a:solidFill>
                <a:effectLst/>
                <a:latin typeface="Times New Roman" panose="02020603050405020304" pitchFamily="18" charset="0"/>
                <a:cs typeface="Times New Roman" panose="02020603050405020304" pitchFamily="18" charset="0"/>
              </a:rPr>
              <a:t>Cils</a:t>
            </a:r>
            <a:r>
              <a:rPr lang="it-IT" sz="1800" b="1" i="0" dirty="0">
                <a:solidFill>
                  <a:srgbClr val="424953"/>
                </a:solidFill>
                <a:effectLst/>
                <a:latin typeface="Times New Roman" panose="02020603050405020304" pitchFamily="18" charset="0"/>
                <a:cs typeface="Times New Roman" panose="02020603050405020304" pitchFamily="18" charset="0"/>
              </a:rPr>
              <a:t>, </a:t>
            </a:r>
            <a:r>
              <a:rPr lang="it-IT" sz="1800" b="1" i="0" dirty="0" err="1">
                <a:solidFill>
                  <a:srgbClr val="424953"/>
                </a:solidFill>
                <a:effectLst/>
                <a:latin typeface="Times New Roman" panose="02020603050405020304" pitchFamily="18" charset="0"/>
                <a:cs typeface="Times New Roman" panose="02020603050405020304" pitchFamily="18" charset="0"/>
              </a:rPr>
              <a:t>Plida</a:t>
            </a:r>
            <a:r>
              <a:rPr lang="it-IT" sz="1800" b="1" i="0" dirty="0">
                <a:solidFill>
                  <a:srgbClr val="424953"/>
                </a:solidFill>
                <a:effectLst/>
                <a:latin typeface="Times New Roman" panose="02020603050405020304" pitchFamily="18" charset="0"/>
                <a:cs typeface="Times New Roman" panose="02020603050405020304" pitchFamily="18" charset="0"/>
              </a:rPr>
              <a:t>, ecc.)</a:t>
            </a:r>
            <a:r>
              <a:rPr lang="it-IT" sz="1800" b="0" i="0" dirty="0">
                <a:solidFill>
                  <a:srgbClr val="424953"/>
                </a:solidFill>
                <a:effectLst/>
                <a:latin typeface="Times New Roman" panose="02020603050405020304" pitchFamily="18" charset="0"/>
                <a:cs typeface="Times New Roman" panose="02020603050405020304" pitchFamily="18" charset="0"/>
              </a:rPr>
              <a:t>.</a:t>
            </a:r>
          </a:p>
          <a:p>
            <a:pPr algn="just"/>
            <a:r>
              <a:rPr lang="it-IT" sz="1800" b="0" i="0" dirty="0">
                <a:solidFill>
                  <a:srgbClr val="424953"/>
                </a:solidFill>
                <a:effectLst/>
                <a:latin typeface="Times New Roman" panose="02020603050405020304" pitchFamily="18" charset="0"/>
                <a:cs typeface="Times New Roman" panose="02020603050405020304" pitchFamily="18" charset="0"/>
              </a:rPr>
              <a:t>Il volume comprende </a:t>
            </a:r>
            <a:r>
              <a:rPr lang="it-IT" sz="1800" b="1" i="0" dirty="0">
                <a:solidFill>
                  <a:srgbClr val="424953"/>
                </a:solidFill>
                <a:effectLst/>
                <a:latin typeface="Times New Roman" panose="02020603050405020304" pitchFamily="18" charset="0"/>
                <a:cs typeface="Times New Roman" panose="02020603050405020304" pitchFamily="18" charset="0"/>
              </a:rPr>
              <a:t>20 unità tematiche,</a:t>
            </a:r>
            <a:r>
              <a:rPr lang="it-IT" sz="1800" b="0" i="0" dirty="0">
                <a:solidFill>
                  <a:srgbClr val="424953"/>
                </a:solidFill>
                <a:effectLst/>
                <a:latin typeface="Times New Roman" panose="02020603050405020304" pitchFamily="18" charset="0"/>
                <a:cs typeface="Times New Roman" panose="02020603050405020304" pitchFamily="18" charset="0"/>
              </a:rPr>
              <a:t> </a:t>
            </a:r>
            <a:r>
              <a:rPr lang="it-IT" sz="1800" b="1" i="0" dirty="0">
                <a:solidFill>
                  <a:srgbClr val="424953"/>
                </a:solidFill>
                <a:effectLst/>
                <a:latin typeface="Times New Roman" panose="02020603050405020304" pitchFamily="18" charset="0"/>
                <a:cs typeface="Times New Roman" panose="02020603050405020304" pitchFamily="18" charset="0"/>
              </a:rPr>
              <a:t>10 unità per ogni livello</a:t>
            </a:r>
            <a:r>
              <a:rPr lang="it-IT" sz="1800" b="0" i="0" dirty="0">
                <a:solidFill>
                  <a:srgbClr val="424953"/>
                </a:solidFill>
                <a:effectLst/>
                <a:latin typeface="Times New Roman" panose="02020603050405020304" pitchFamily="18" charset="0"/>
                <a:cs typeface="Times New Roman" panose="02020603050405020304" pitchFamily="18" charset="0"/>
              </a:rPr>
              <a:t>, accompagnate da un’unità introduttiva, che possono essere utilizzate per affiancare un manuale di lingua italiana per stranieri, oppure in maniera autonoma o in autoapprendimento, grazie alle soluzioni presenti in appendice.</a:t>
            </a:r>
          </a:p>
          <a:p>
            <a:pPr algn="just"/>
            <a:r>
              <a:rPr lang="it-IT" sz="1800" b="1" dirty="0">
                <a:solidFill>
                  <a:srgbClr val="FF0000"/>
                </a:solidFill>
                <a:latin typeface="Times New Roman" panose="02020603050405020304" pitchFamily="18" charset="0"/>
                <a:cs typeface="Times New Roman" panose="02020603050405020304" pitchFamily="18" charset="0"/>
              </a:rPr>
              <a:t>Specimen:</a:t>
            </a:r>
          </a:p>
          <a:p>
            <a:pPr algn="just"/>
            <a:r>
              <a:rPr lang="it-IT" sz="1800" b="1" dirty="0">
                <a:solidFill>
                  <a:srgbClr val="FF0000"/>
                </a:solidFill>
                <a:latin typeface="Times New Roman" panose="02020603050405020304" pitchFamily="18" charset="0"/>
                <a:cs typeface="Times New Roman" panose="02020603050405020304" pitchFamily="18" charset="0"/>
              </a:rPr>
              <a:t>https://www.ornimieditions.com/images/SPECIMEN%20PIU%20SCRIVO%20PIU%20PARLO%20_SITE.pdf?_t=1638196587</a:t>
            </a:r>
          </a:p>
        </p:txBody>
      </p:sp>
    </p:spTree>
    <p:extLst>
      <p:ext uri="{BB962C8B-B14F-4D97-AF65-F5344CB8AC3E}">
        <p14:creationId xmlns:p14="http://schemas.microsoft.com/office/powerpoint/2010/main" val="2960245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1B94DF-8CF5-60B1-8875-50074EA5763D}"/>
              </a:ext>
            </a:extLst>
          </p:cNvPr>
          <p:cNvSpPr>
            <a:spLocks noGrp="1"/>
          </p:cNvSpPr>
          <p:nvPr>
            <p:ph type="title"/>
          </p:nvPr>
        </p:nvSpPr>
        <p:spPr/>
        <p:txBody>
          <a:bodyPr>
            <a:normAutofit/>
          </a:bodyPr>
          <a:lstStyle/>
          <a:p>
            <a:pPr algn="ctr"/>
            <a:r>
              <a:rPr lang="it-IT" sz="2400" b="1" i="0" dirty="0">
                <a:solidFill>
                  <a:srgbClr val="FF0000"/>
                </a:solidFill>
                <a:effectLst/>
                <a:latin typeface="Times New Roman" panose="02020603050405020304" pitchFamily="18" charset="0"/>
                <a:cs typeface="Times New Roman" panose="02020603050405020304" pitchFamily="18" charset="0"/>
              </a:rPr>
              <a:t>Più scrivo più parlo 2 (B1-B2)  di M.A. CERNIGLIARO 2023 </a:t>
            </a:r>
            <a:endParaRPr lang="it-IT" sz="2400" b="1" dirty="0">
              <a:solidFill>
                <a:srgbClr val="FF0000"/>
              </a:solidFill>
              <a:latin typeface="Times New Roman" panose="02020603050405020304" pitchFamily="18" charset="0"/>
              <a:cs typeface="Times New Roman" panose="02020603050405020304" pitchFamily="18" charset="0"/>
            </a:endParaRPr>
          </a:p>
        </p:txBody>
      </p:sp>
      <p:pic>
        <p:nvPicPr>
          <p:cNvPr id="5" name="Segnaposto contenuto 4">
            <a:extLst>
              <a:ext uri="{FF2B5EF4-FFF2-40B4-BE49-F238E27FC236}">
                <a16:creationId xmlns:a16="http://schemas.microsoft.com/office/drawing/2014/main" id="{71AD839A-566B-9AE2-A790-EFD996E5573D}"/>
              </a:ext>
            </a:extLst>
          </p:cNvPr>
          <p:cNvPicPr>
            <a:picLocks noGrp="1" noChangeAspect="1"/>
          </p:cNvPicPr>
          <p:nvPr>
            <p:ph sz="half" idx="1"/>
          </p:nvPr>
        </p:nvPicPr>
        <p:blipFill>
          <a:blip r:embed="rId2"/>
          <a:stretch>
            <a:fillRect/>
          </a:stretch>
        </p:blipFill>
        <p:spPr>
          <a:xfrm>
            <a:off x="820123" y="2797907"/>
            <a:ext cx="2514154" cy="3560560"/>
          </a:xfrm>
          <a:prstGeom prst="rect">
            <a:avLst/>
          </a:prstGeom>
        </p:spPr>
      </p:pic>
      <p:sp>
        <p:nvSpPr>
          <p:cNvPr id="4" name="Segnaposto contenuto 3">
            <a:extLst>
              <a:ext uri="{FF2B5EF4-FFF2-40B4-BE49-F238E27FC236}">
                <a16:creationId xmlns:a16="http://schemas.microsoft.com/office/drawing/2014/main" id="{36B4B397-4D88-D3F4-FE95-3DC82C06B388}"/>
              </a:ext>
            </a:extLst>
          </p:cNvPr>
          <p:cNvSpPr>
            <a:spLocks noGrp="1"/>
          </p:cNvSpPr>
          <p:nvPr>
            <p:ph sz="half" idx="2"/>
          </p:nvPr>
        </p:nvSpPr>
        <p:spPr>
          <a:xfrm>
            <a:off x="3556000" y="1867877"/>
            <a:ext cx="7118770" cy="4611077"/>
          </a:xfrm>
        </p:spPr>
        <p:txBody>
          <a:bodyPr>
            <a:normAutofit fontScale="92500" lnSpcReduction="10000"/>
          </a:bodyPr>
          <a:lstStyle/>
          <a:p>
            <a:pPr algn="just"/>
            <a:r>
              <a:rPr lang="it-IT" sz="1900" i="0" dirty="0">
                <a:solidFill>
                  <a:srgbClr val="424953"/>
                </a:solidFill>
                <a:effectLst/>
                <a:latin typeface="Fira Sans" panose="020B0503050000020004" pitchFamily="34" charset="0"/>
              </a:rPr>
              <a:t>Più scrivo più parlo 2 è il secondo volume della collana di manuali che mirano a sviluppare e migliorare la produzione scritta e orale dei nostri studenti.</a:t>
            </a:r>
          </a:p>
          <a:p>
            <a:pPr algn="just"/>
            <a:r>
              <a:rPr lang="it-IT" sz="1900" i="0" dirty="0">
                <a:solidFill>
                  <a:srgbClr val="424953"/>
                </a:solidFill>
                <a:effectLst/>
                <a:latin typeface="Fira Sans" panose="020B0503050000020004" pitchFamily="34" charset="0"/>
              </a:rPr>
              <a:t>Si rivolge a studenti d’italiano adolescenti, giovani e adulti, di livello B1-B2.</a:t>
            </a:r>
          </a:p>
          <a:p>
            <a:pPr algn="just"/>
            <a:r>
              <a:rPr lang="it-IT" sz="1900" i="0" dirty="0">
                <a:solidFill>
                  <a:srgbClr val="424953"/>
                </a:solidFill>
                <a:effectLst/>
                <a:latin typeface="Fira Sans" panose="020B0503050000020004" pitchFamily="34" charset="0"/>
              </a:rPr>
              <a:t>Ideale per chi desidera sviluppare le competenze necessarie nell’abilità di scrittura e produzione orale e/o a prepararsi a sostenere un esame di Certificazione (Celi, </a:t>
            </a:r>
            <a:r>
              <a:rPr lang="it-IT" sz="1900" i="0" dirty="0" err="1">
                <a:solidFill>
                  <a:srgbClr val="424953"/>
                </a:solidFill>
                <a:effectLst/>
                <a:latin typeface="Fira Sans" panose="020B0503050000020004" pitchFamily="34" charset="0"/>
              </a:rPr>
              <a:t>Cils</a:t>
            </a:r>
            <a:r>
              <a:rPr lang="it-IT" sz="1900" i="0" dirty="0">
                <a:solidFill>
                  <a:srgbClr val="424953"/>
                </a:solidFill>
                <a:effectLst/>
                <a:latin typeface="Fira Sans" panose="020B0503050000020004" pitchFamily="34" charset="0"/>
              </a:rPr>
              <a:t>, </a:t>
            </a:r>
            <a:r>
              <a:rPr lang="it-IT" sz="1900" i="0" dirty="0" err="1">
                <a:solidFill>
                  <a:srgbClr val="424953"/>
                </a:solidFill>
                <a:effectLst/>
                <a:latin typeface="Fira Sans" panose="020B0503050000020004" pitchFamily="34" charset="0"/>
              </a:rPr>
              <a:t>Plida</a:t>
            </a:r>
            <a:r>
              <a:rPr lang="it-IT" sz="1900" i="0" dirty="0">
                <a:solidFill>
                  <a:srgbClr val="424953"/>
                </a:solidFill>
                <a:effectLst/>
                <a:latin typeface="Fira Sans" panose="020B0503050000020004" pitchFamily="34" charset="0"/>
              </a:rPr>
              <a:t>, ecc.).</a:t>
            </a:r>
          </a:p>
          <a:p>
            <a:pPr algn="just"/>
            <a:r>
              <a:rPr lang="it-IT" sz="1900" i="0" dirty="0">
                <a:solidFill>
                  <a:srgbClr val="424953"/>
                </a:solidFill>
                <a:effectLst/>
                <a:latin typeface="Fira Sans" panose="020B0503050000020004" pitchFamily="34" charset="0"/>
              </a:rPr>
              <a:t>Il volume comprende 20 unità tematiche, 10 unità per ogni livello, accompagnate da un’unità introduttiva, che possono essere utilizzate per affiancare un manuale di lingua italiana per stranieri, oppure in maniera autonoma o in autoapprendimento, grazie alle soluzioni presenti in appendice.</a:t>
            </a:r>
          </a:p>
          <a:p>
            <a:r>
              <a:rPr lang="it-IT" b="1" dirty="0">
                <a:solidFill>
                  <a:srgbClr val="FF0000"/>
                </a:solidFill>
                <a:latin typeface="Times New Roman" panose="02020603050405020304" pitchFamily="18" charset="0"/>
                <a:cs typeface="Times New Roman" panose="02020603050405020304" pitchFamily="18" charset="0"/>
              </a:rPr>
              <a:t>Specimen: </a:t>
            </a:r>
            <a:r>
              <a:rPr lang="it-IT" dirty="0">
                <a:hlinkClick r:id="rId3"/>
              </a:rPr>
              <a:t>https://www.ornimieditions.com/images/pdf/SPECIMEN%20PIU%20SCRIVO%202%20%28B1-B2%29.pdf?_t=1687846663</a:t>
            </a:r>
            <a:endParaRPr lang="it-IT" dirty="0"/>
          </a:p>
          <a:p>
            <a:endParaRPr lang="it-IT" dirty="0"/>
          </a:p>
        </p:txBody>
      </p:sp>
    </p:spTree>
    <p:extLst>
      <p:ext uri="{BB962C8B-B14F-4D97-AF65-F5344CB8AC3E}">
        <p14:creationId xmlns:p14="http://schemas.microsoft.com/office/powerpoint/2010/main" val="2926680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8961BC-A3A1-90C9-DC68-500F2DB0B315}"/>
              </a:ext>
            </a:extLst>
          </p:cNvPr>
          <p:cNvSpPr>
            <a:spLocks noGrp="1"/>
          </p:cNvSpPr>
          <p:nvPr>
            <p:ph type="title"/>
          </p:nvPr>
        </p:nvSpPr>
        <p:spPr>
          <a:xfrm>
            <a:off x="657224" y="499533"/>
            <a:ext cx="10772775" cy="1260441"/>
          </a:xfrm>
        </p:spPr>
        <p:txBody>
          <a:bodyPr>
            <a:normAutofit/>
          </a:bodyPr>
          <a:lstStyle/>
          <a:p>
            <a:pPr algn="ctr"/>
            <a:r>
              <a:rPr lang="it-IT"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Italiano anch’io preA1/A2 di S. LA SCALA</a:t>
            </a:r>
            <a:r>
              <a:rPr lang="it-IT"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(2024) </a:t>
            </a:r>
            <a:endParaRPr lang="it-IT" sz="2400" b="1" dirty="0">
              <a:solidFill>
                <a:srgbClr val="FF0000"/>
              </a:solidFill>
              <a:latin typeface="Times New Roman" panose="02020603050405020304" pitchFamily="18" charset="0"/>
              <a:cs typeface="Times New Roman" panose="02020603050405020304" pitchFamily="18" charset="0"/>
            </a:endParaRPr>
          </a:p>
        </p:txBody>
      </p:sp>
      <p:pic>
        <p:nvPicPr>
          <p:cNvPr id="5" name="Segnaposto contenuto 4">
            <a:extLst>
              <a:ext uri="{FF2B5EF4-FFF2-40B4-BE49-F238E27FC236}">
                <a16:creationId xmlns:a16="http://schemas.microsoft.com/office/drawing/2014/main" id="{647A2953-BB07-0F5F-8D6B-080C9C71BD02}"/>
              </a:ext>
            </a:extLst>
          </p:cNvPr>
          <p:cNvPicPr>
            <a:picLocks noGrp="1" noChangeAspect="1"/>
          </p:cNvPicPr>
          <p:nvPr>
            <p:ph sz="half" idx="1"/>
          </p:nvPr>
        </p:nvPicPr>
        <p:blipFill>
          <a:blip r:embed="rId2"/>
          <a:stretch>
            <a:fillRect/>
          </a:stretch>
        </p:blipFill>
        <p:spPr>
          <a:xfrm>
            <a:off x="1112828" y="2383692"/>
            <a:ext cx="2243522" cy="3227754"/>
          </a:xfrm>
          <a:prstGeom prst="rect">
            <a:avLst/>
          </a:prstGeom>
        </p:spPr>
      </p:pic>
      <p:sp>
        <p:nvSpPr>
          <p:cNvPr id="4" name="Segnaposto contenuto 3">
            <a:extLst>
              <a:ext uri="{FF2B5EF4-FFF2-40B4-BE49-F238E27FC236}">
                <a16:creationId xmlns:a16="http://schemas.microsoft.com/office/drawing/2014/main" id="{1DB2E1E8-4521-01D4-64B0-60BE8111D3EA}"/>
              </a:ext>
            </a:extLst>
          </p:cNvPr>
          <p:cNvSpPr>
            <a:spLocks noGrp="1"/>
          </p:cNvSpPr>
          <p:nvPr>
            <p:ph sz="half" idx="2"/>
          </p:nvPr>
        </p:nvSpPr>
        <p:spPr>
          <a:xfrm>
            <a:off x="4275015" y="1998133"/>
            <a:ext cx="6399755" cy="4360333"/>
          </a:xfrm>
        </p:spPr>
        <p:txBody>
          <a:bodyPr>
            <a:normAutofit/>
          </a:bodyPr>
          <a:lstStyle/>
          <a:p>
            <a:r>
              <a:rPr lang="it-IT" sz="1800" dirty="0">
                <a:solidFill>
                  <a:srgbClr val="000000"/>
                </a:solidFill>
                <a:effectLst/>
                <a:latin typeface="Times New Roman" panose="02020603050405020304" pitchFamily="18" charset="0"/>
                <a:ea typeface="Times New Roman" panose="02020603050405020304" pitchFamily="18" charset="0"/>
              </a:rPr>
              <a:t>è un corso di apprendimento di lingua italiana L2 destinato ad apprendenti migranti adulti e lavoratori stranieri residenti che vivono o lavorano in Italia con abilità disomogenee. </a:t>
            </a:r>
          </a:p>
          <a:p>
            <a:r>
              <a:rPr lang="it-IT" sz="1800" dirty="0">
                <a:solidFill>
                  <a:srgbClr val="000000"/>
                </a:solidFill>
                <a:effectLst/>
                <a:latin typeface="Times New Roman" panose="02020603050405020304" pitchFamily="18" charset="0"/>
                <a:ea typeface="Times New Roman" panose="02020603050405020304" pitchFamily="18" charset="0"/>
              </a:rPr>
              <a:t>Il manuale propone moduli tematici comprensivi di unità, divise in percorsi differenziati per livello: </a:t>
            </a:r>
          </a:p>
          <a:p>
            <a:r>
              <a:rPr lang="it-IT" sz="1800" dirty="0">
                <a:solidFill>
                  <a:srgbClr val="000000"/>
                </a:solidFill>
                <a:effectLst/>
                <a:latin typeface="Times New Roman" panose="02020603050405020304" pitchFamily="18" charset="0"/>
                <a:ea typeface="Times New Roman" panose="02020603050405020304" pitchFamily="18" charset="0"/>
              </a:rPr>
              <a:t>• preA1-A1 per principianti assoluti e debolmente scolarizzati </a:t>
            </a:r>
          </a:p>
          <a:p>
            <a:r>
              <a:rPr lang="it-IT" sz="1800" dirty="0">
                <a:solidFill>
                  <a:srgbClr val="000000"/>
                </a:solidFill>
                <a:effectLst/>
                <a:latin typeface="Times New Roman" panose="02020603050405020304" pitchFamily="18" charset="0"/>
                <a:ea typeface="Times New Roman" panose="02020603050405020304" pitchFamily="18" charset="0"/>
              </a:rPr>
              <a:t>• A1-A2 per studenti di livello elementare </a:t>
            </a:r>
          </a:p>
          <a:p>
            <a:r>
              <a:rPr lang="it-IT" sz="1800" dirty="0">
                <a:solidFill>
                  <a:srgbClr val="FF0000"/>
                </a:solidFill>
                <a:effectLst/>
                <a:latin typeface="Times New Roman" panose="02020603050405020304" pitchFamily="18" charset="0"/>
                <a:ea typeface="Times New Roman" panose="02020603050405020304" pitchFamily="18" charset="0"/>
              </a:rPr>
              <a:t>Italiano anch’io preA1/A2 è adatto ai corsi dei Centri Provinciali per l'Istruzione degli Adulti (CPIA).</a:t>
            </a:r>
          </a:p>
          <a:p>
            <a:r>
              <a:rPr lang="it-IT" sz="1800" u="sng" dirty="0">
                <a:solidFill>
                  <a:srgbClr val="FF0000"/>
                </a:solidFill>
                <a:latin typeface="Times New Roman" panose="02020603050405020304" pitchFamily="18" charset="0"/>
                <a:cs typeface="Times New Roman" panose="02020603050405020304" pitchFamily="18" charset="0"/>
              </a:rPr>
              <a:t>Specimen:</a:t>
            </a:r>
          </a:p>
          <a:p>
            <a:r>
              <a:rPr lang="it-IT" sz="1800" u="sng" dirty="0">
                <a:solidFill>
                  <a:srgbClr val="FF0000"/>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https://www.ornimieditions.com/images/ITALIANO%20ANCH%27IO%20SPECIMEN</a:t>
            </a:r>
            <a:r>
              <a:rPr lang="it-IT" sz="1800" u="sng" dirty="0">
                <a:solidFill>
                  <a:srgbClr val="FF0000"/>
                </a:solidFill>
                <a:latin typeface="Times New Roman" panose="02020603050405020304" pitchFamily="18" charset="0"/>
                <a:cs typeface="Times New Roman" panose="02020603050405020304" pitchFamily="18" charset="0"/>
              </a:rPr>
              <a:t>.pdf?_t=1708592042</a:t>
            </a:r>
          </a:p>
        </p:txBody>
      </p:sp>
    </p:spTree>
    <p:extLst>
      <p:ext uri="{BB962C8B-B14F-4D97-AF65-F5344CB8AC3E}">
        <p14:creationId xmlns:p14="http://schemas.microsoft.com/office/powerpoint/2010/main" val="2802625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2D5E44D-E8B3-C6AB-440F-E599BB25B0C6}"/>
              </a:ext>
            </a:extLst>
          </p:cNvPr>
          <p:cNvSpPr>
            <a:spLocks noGrp="1"/>
          </p:cNvSpPr>
          <p:nvPr>
            <p:ph type="title"/>
          </p:nvPr>
        </p:nvSpPr>
        <p:spPr>
          <a:xfrm>
            <a:off x="657224" y="499533"/>
            <a:ext cx="10772775" cy="1417757"/>
          </a:xfrm>
        </p:spPr>
        <p:txBody>
          <a:bodyPr>
            <a:normAutofit/>
          </a:bodyPr>
          <a:lstStyle/>
          <a:p>
            <a:pPr algn="ctr">
              <a:lnSpc>
                <a:spcPct val="100000"/>
              </a:lnSpc>
            </a:pPr>
            <a:r>
              <a:rPr lang="it-IT" sz="2400" b="1" dirty="0">
                <a:solidFill>
                  <a:srgbClr val="FF0000"/>
                </a:solidFill>
                <a:latin typeface="Times New Roman" panose="02020603050405020304" pitchFamily="18" charset="0"/>
                <a:cs typeface="Times New Roman" panose="02020603050405020304" pitchFamily="18" charset="0"/>
              </a:rPr>
              <a:t>Nuovo Allegro A1 Corso di italiano per stranieri (2024)</a:t>
            </a:r>
            <a:br>
              <a:rPr lang="it-IT" sz="2400" b="1" dirty="0">
                <a:solidFill>
                  <a:srgbClr val="FF0000"/>
                </a:solidFill>
                <a:latin typeface="Times New Roman" panose="02020603050405020304" pitchFamily="18" charset="0"/>
                <a:cs typeface="Times New Roman" panose="02020603050405020304" pitchFamily="18" charset="0"/>
              </a:rPr>
            </a:br>
            <a:r>
              <a:rPr lang="it-IT" sz="2400" dirty="0">
                <a:solidFill>
                  <a:srgbClr val="FF0000"/>
                </a:solidFill>
                <a:latin typeface="Times New Roman" panose="02020603050405020304" pitchFamily="18" charset="0"/>
                <a:cs typeface="Times New Roman" panose="02020603050405020304" pitchFamily="18" charset="0"/>
              </a:rPr>
              <a:t>L. Toffolo, N. Nuti e  R. </a:t>
            </a:r>
            <a:r>
              <a:rPr lang="it-IT" sz="2400" dirty="0" err="1">
                <a:solidFill>
                  <a:srgbClr val="FF0000"/>
                </a:solidFill>
                <a:latin typeface="Times New Roman" panose="02020603050405020304" pitchFamily="18" charset="0"/>
                <a:cs typeface="Times New Roman" panose="02020603050405020304" pitchFamily="18" charset="0"/>
              </a:rPr>
              <a:t>Merklinghaus</a:t>
            </a:r>
            <a:br>
              <a:rPr lang="it-IT" sz="2400" dirty="0">
                <a:solidFill>
                  <a:srgbClr val="FF0000"/>
                </a:solidFill>
                <a:latin typeface="Times New Roman" panose="02020603050405020304" pitchFamily="18" charset="0"/>
                <a:cs typeface="Times New Roman" panose="02020603050405020304" pitchFamily="18" charset="0"/>
              </a:rPr>
            </a:br>
            <a:endParaRPr lang="it-IT" sz="2400" dirty="0">
              <a:solidFill>
                <a:srgbClr val="FF0000"/>
              </a:solidFill>
              <a:latin typeface="Times New Roman" panose="02020603050405020304" pitchFamily="18" charset="0"/>
              <a:cs typeface="Times New Roman" panose="02020603050405020304" pitchFamily="18" charset="0"/>
            </a:endParaRPr>
          </a:p>
        </p:txBody>
      </p:sp>
      <p:pic>
        <p:nvPicPr>
          <p:cNvPr id="5" name="Segnaposto contenuto 4">
            <a:extLst>
              <a:ext uri="{FF2B5EF4-FFF2-40B4-BE49-F238E27FC236}">
                <a16:creationId xmlns:a16="http://schemas.microsoft.com/office/drawing/2014/main" id="{D25AE17C-666F-6C57-5FDC-7E5883818C19}"/>
              </a:ext>
            </a:extLst>
          </p:cNvPr>
          <p:cNvPicPr>
            <a:picLocks noGrp="1" noChangeAspect="1"/>
          </p:cNvPicPr>
          <p:nvPr>
            <p:ph sz="half" idx="1"/>
          </p:nvPr>
        </p:nvPicPr>
        <p:blipFill>
          <a:blip r:embed="rId2"/>
          <a:stretch>
            <a:fillRect/>
          </a:stretch>
        </p:blipFill>
        <p:spPr>
          <a:xfrm>
            <a:off x="1517230" y="2376035"/>
            <a:ext cx="2342168" cy="3122891"/>
          </a:xfrm>
          <a:prstGeom prst="rect">
            <a:avLst/>
          </a:prstGeom>
        </p:spPr>
      </p:pic>
      <p:sp>
        <p:nvSpPr>
          <p:cNvPr id="4" name="Segnaposto contenuto 3">
            <a:extLst>
              <a:ext uri="{FF2B5EF4-FFF2-40B4-BE49-F238E27FC236}">
                <a16:creationId xmlns:a16="http://schemas.microsoft.com/office/drawing/2014/main" id="{2EFEA00D-06FD-0EEB-7DF7-D733C5CD543D}"/>
              </a:ext>
            </a:extLst>
          </p:cNvPr>
          <p:cNvSpPr>
            <a:spLocks noGrp="1"/>
          </p:cNvSpPr>
          <p:nvPr>
            <p:ph sz="half" idx="2"/>
          </p:nvPr>
        </p:nvSpPr>
        <p:spPr>
          <a:xfrm>
            <a:off x="4885151" y="1573162"/>
            <a:ext cx="6544848" cy="4890268"/>
          </a:xfrm>
        </p:spPr>
        <p:txBody>
          <a:bodyPr>
            <a:normAutofit lnSpcReduction="10000"/>
          </a:bodyPr>
          <a:lstStyle/>
          <a:p>
            <a:pPr marL="0" indent="0" algn="just">
              <a:buNone/>
            </a:pPr>
            <a:br>
              <a:rPr lang="it-IT" b="0" i="0" dirty="0">
                <a:solidFill>
                  <a:srgbClr val="303132"/>
                </a:solidFill>
                <a:effectLst/>
                <a:latin typeface="Trebuchet MS" panose="020B0603020202020204" pitchFamily="34" charset="0"/>
              </a:rPr>
            </a:br>
            <a:br>
              <a:rPr lang="it-IT" b="0" i="0" dirty="0">
                <a:solidFill>
                  <a:srgbClr val="303132"/>
                </a:solidFill>
                <a:effectLst/>
                <a:latin typeface="Trebuchet MS" panose="020B0603020202020204" pitchFamily="34" charset="0"/>
              </a:rPr>
            </a:br>
            <a:r>
              <a:rPr lang="it-IT" sz="2100" b="1" i="1" dirty="0">
                <a:solidFill>
                  <a:srgbClr val="303132"/>
                </a:solidFill>
                <a:effectLst/>
                <a:latin typeface="Times New Roman" panose="02020603050405020304" pitchFamily="18" charset="0"/>
                <a:cs typeface="Times New Roman" panose="02020603050405020304" pitchFamily="18" charset="0"/>
              </a:rPr>
              <a:t>Nuovo Allegro A1</a:t>
            </a:r>
            <a:r>
              <a:rPr lang="it-IT" sz="2100" b="0" i="0" dirty="0">
                <a:solidFill>
                  <a:srgbClr val="303132"/>
                </a:solidFill>
                <a:effectLst/>
                <a:latin typeface="Times New Roman" panose="02020603050405020304" pitchFamily="18" charset="0"/>
                <a:cs typeface="Times New Roman" panose="02020603050405020304" pitchFamily="18" charset="0"/>
              </a:rPr>
              <a:t> è il primo di tre livelli di un corso di italiano leggero e comunicativo per adulti.</a:t>
            </a:r>
            <a:br>
              <a:rPr lang="it-IT" sz="2100" b="0" i="0" dirty="0">
                <a:solidFill>
                  <a:srgbClr val="303132"/>
                </a:solidFill>
                <a:effectLst/>
                <a:latin typeface="Times New Roman" panose="02020603050405020304" pitchFamily="18" charset="0"/>
                <a:cs typeface="Times New Roman" panose="02020603050405020304" pitchFamily="18" charset="0"/>
              </a:rPr>
            </a:br>
            <a:endParaRPr lang="it-IT" sz="2100" b="0" i="0" dirty="0">
              <a:solidFill>
                <a:srgbClr val="303132"/>
              </a:solidFill>
              <a:effectLst/>
              <a:latin typeface="Times New Roman" panose="02020603050405020304" pitchFamily="18" charset="0"/>
              <a:cs typeface="Times New Roman" panose="02020603050405020304" pitchFamily="18" charset="0"/>
            </a:endParaRPr>
          </a:p>
          <a:p>
            <a:pPr algn="just"/>
            <a:r>
              <a:rPr lang="it-IT" sz="2100" b="0" i="0" dirty="0">
                <a:solidFill>
                  <a:srgbClr val="303132"/>
                </a:solidFill>
                <a:effectLst/>
                <a:latin typeface="Times New Roman" panose="02020603050405020304" pitchFamily="18" charset="0"/>
                <a:cs typeface="Times New Roman" panose="02020603050405020304" pitchFamily="18" charset="0"/>
              </a:rPr>
              <a:t>Mira a far parlare gli studenti fin dalle prime lezioni, senza trascurare i momenti di riflessione, fissaggio e rinforzo delle strutture apprese. Per questo, pone particolare attenzione allo sviluppo delle abilità orali, attraverso numerose attività di gruppo e di coppia.</a:t>
            </a:r>
            <a:br>
              <a:rPr lang="it-IT" sz="2100" b="0" i="0" dirty="0">
                <a:solidFill>
                  <a:srgbClr val="303132"/>
                </a:solidFill>
                <a:effectLst/>
                <a:latin typeface="Times New Roman" panose="02020603050405020304" pitchFamily="18" charset="0"/>
                <a:cs typeface="Times New Roman" panose="02020603050405020304" pitchFamily="18" charset="0"/>
              </a:rPr>
            </a:br>
            <a:endParaRPr lang="it-IT" sz="2100" b="0" i="0" dirty="0">
              <a:solidFill>
                <a:srgbClr val="303132"/>
              </a:solidFill>
              <a:effectLst/>
              <a:latin typeface="Times New Roman" panose="02020603050405020304" pitchFamily="18" charset="0"/>
              <a:cs typeface="Times New Roman" panose="02020603050405020304" pitchFamily="18" charset="0"/>
            </a:endParaRPr>
          </a:p>
          <a:p>
            <a:pPr algn="just"/>
            <a:r>
              <a:rPr lang="it-IT" sz="2100" b="0" i="0" dirty="0">
                <a:solidFill>
                  <a:srgbClr val="303132"/>
                </a:solidFill>
                <a:effectLst/>
                <a:latin typeface="Times New Roman" panose="02020603050405020304" pitchFamily="18" charset="0"/>
                <a:cs typeface="Times New Roman" panose="02020603050405020304" pitchFamily="18" charset="0"/>
              </a:rPr>
              <a:t>Presenta una struttura chiara e sistematica e una progressione grammaticale graduale. </a:t>
            </a:r>
          </a:p>
          <a:p>
            <a:pPr algn="just"/>
            <a:r>
              <a:rPr lang="it-IT" sz="2100" b="0" i="0" dirty="0">
                <a:solidFill>
                  <a:srgbClr val="FF0000"/>
                </a:solidFill>
                <a:effectLst/>
                <a:latin typeface="Times New Roman" panose="02020603050405020304" pitchFamily="18" charset="0"/>
                <a:cs typeface="Times New Roman" panose="02020603050405020304" pitchFamily="18" charset="0"/>
              </a:rPr>
              <a:t>Specimen:</a:t>
            </a:r>
          </a:p>
          <a:p>
            <a:pPr algn="just"/>
            <a:r>
              <a:rPr lang="it-IT" sz="2100" b="0" i="0" dirty="0">
                <a:solidFill>
                  <a:srgbClr val="FF0000"/>
                </a:solidFill>
                <a:effectLst/>
                <a:latin typeface="Times New Roman" panose="02020603050405020304" pitchFamily="18" charset="0"/>
                <a:cs typeface="Times New Roman" panose="02020603050405020304" pitchFamily="18" charset="0"/>
              </a:rPr>
              <a:t>https://flip.edilingua.it/Al1NSP/</a:t>
            </a:r>
          </a:p>
          <a:p>
            <a:pPr algn="just"/>
            <a:endParaRPr lang="it-IT" b="0" i="0" dirty="0">
              <a:solidFill>
                <a:srgbClr val="303132"/>
              </a:solidFill>
              <a:effectLst/>
              <a:latin typeface="Trebuchet MS" panose="020B0603020202020204" pitchFamily="34" charset="0"/>
            </a:endParaRPr>
          </a:p>
          <a:p>
            <a:endParaRPr lang="it-IT" dirty="0"/>
          </a:p>
        </p:txBody>
      </p:sp>
    </p:spTree>
    <p:extLst>
      <p:ext uri="{BB962C8B-B14F-4D97-AF65-F5344CB8AC3E}">
        <p14:creationId xmlns:p14="http://schemas.microsoft.com/office/powerpoint/2010/main" val="1541896151"/>
      </p:ext>
    </p:extLst>
  </p:cSld>
  <p:clrMapOvr>
    <a:masterClrMapping/>
  </p:clrMapOvr>
</p:sld>
</file>

<file path=ppt/theme/theme1.xml><?xml version="1.0" encoding="utf-8"?>
<a:theme xmlns:a="http://schemas.openxmlformats.org/drawingml/2006/main" name="Metropolitano">
  <a:themeElements>
    <a:clrScheme name="Metropolitano">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o">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docProps/app.xml><?xml version="1.0" encoding="utf-8"?>
<Properties xmlns="http://schemas.openxmlformats.org/officeDocument/2006/extended-properties" xmlns:vt="http://schemas.openxmlformats.org/officeDocument/2006/docPropsVTypes">
  <Template>Metropolitano</Template>
  <TotalTime>0</TotalTime>
  <Words>1987</Words>
  <Application>Microsoft Office PowerPoint</Application>
  <PresentationFormat>Widescreen</PresentationFormat>
  <Paragraphs>94</Paragraphs>
  <Slides>14</Slides>
  <Notes>0</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14</vt:i4>
      </vt:variant>
    </vt:vector>
  </HeadingPairs>
  <TitlesOfParts>
    <vt:vector size="24" baseType="lpstr">
      <vt:lpstr>Arial</vt:lpstr>
      <vt:lpstr>Calibri</vt:lpstr>
      <vt:lpstr>Calibri Light</vt:lpstr>
      <vt:lpstr>Fira Sans</vt:lpstr>
      <vt:lpstr>Helvetica</vt:lpstr>
      <vt:lpstr>New</vt:lpstr>
      <vt:lpstr>Symbol</vt:lpstr>
      <vt:lpstr>Times New Roman</vt:lpstr>
      <vt:lpstr>Trebuchet MS</vt:lpstr>
      <vt:lpstr>Metropolitano</vt:lpstr>
      <vt:lpstr>Aggiornamento e formazione docenti</vt:lpstr>
      <vt:lpstr>FORMAZIONE INSEGNANTI: riviste, webinar, volumi </vt:lpstr>
      <vt:lpstr>«Nuovi orizzonti di glottodidattica»   Autori: Mauro Pichiassi e Giorgia Milioni  Didattica dell’Italiano L2 e delle altre lingue. Teoria e pratiche</vt:lpstr>
      <vt:lpstr>ITALIANO PER STRANIERI: NOVITÀ EDITORIALI  Loescher e La Linea Edu i tre volumi della serie Il nuovo libro di… (2023) </vt:lpstr>
      <vt:lpstr>Missioni possibili (livello Pre A1-A1) 2023 di A. Borri e F. D’Amico</vt:lpstr>
      <vt:lpstr>Più scrivo più parlo 1 (A1-A2) di M. A. CERNIGLIARO</vt:lpstr>
      <vt:lpstr>Più scrivo più parlo 2 (B1-B2)  di M.A. CERNIGLIARO 2023 </vt:lpstr>
      <vt:lpstr>Italiano anch’io preA1/A2 di S. LA SCALA (2024) </vt:lpstr>
      <vt:lpstr>Nuovo Allegro A1 Corso di italiano per stranieri (2024) L. Toffolo, N. Nuti e  R. Merklinghaus </vt:lpstr>
      <vt:lpstr>«Grammatica italiana più» (2024) di Paolo E. Balboni </vt:lpstr>
      <vt:lpstr>Glottodidattica Digitale Integrata Guida teorico-pratica  all’integrazione delle glottotecnologie  nella didattica dell’italiano L2/LS di Roberto Balò (2024). </vt:lpstr>
      <vt:lpstr>Intelligenza Artificiale (l’informazione è tratta dalla newsletter “Rete Educazione Linguistica” (Università di Venezia)  Grazie alla collaborazione con con il dott. Attilio Galimberti,  condivido informazioni sui siti di IA nati per gli insegnanti di educazione linguistica </vt:lpstr>
      <vt:lpstr>CURIPOD  (https://curipod.com/) </vt:lpstr>
      <vt:lpstr>Materiali integrativi ai corsi di italiano per stranieri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Baiba B</dc:creator>
  <cp:lastModifiedBy>Baiba B</cp:lastModifiedBy>
  <cp:revision>2</cp:revision>
  <dcterms:created xsi:type="dcterms:W3CDTF">2024-03-07T17:46:30Z</dcterms:created>
  <dcterms:modified xsi:type="dcterms:W3CDTF">2024-04-10T19:51:28Z</dcterms:modified>
</cp:coreProperties>
</file>