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4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EFA119-56AE-45CE-9EE6-D5C21F7785DF}" v="9" dt="2024-04-08T17:19:25.0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iba B" userId="1f21f97ecea8d2f7" providerId="LiveId" clId="{67EFA119-56AE-45CE-9EE6-D5C21F7785DF}"/>
    <pc:docChg chg="custSel addSld delSld modSld sldOrd">
      <pc:chgData name="Baiba B" userId="1f21f97ecea8d2f7" providerId="LiveId" clId="{67EFA119-56AE-45CE-9EE6-D5C21F7785DF}" dt="2024-04-08T17:19:25.064" v="662"/>
      <pc:docMkLst>
        <pc:docMk/>
      </pc:docMkLst>
      <pc:sldChg chg="addSp modSp new mod">
        <pc:chgData name="Baiba B" userId="1f21f97ecea8d2f7" providerId="LiveId" clId="{67EFA119-56AE-45CE-9EE6-D5C21F7785DF}" dt="2024-04-08T17:19:25.064" v="662"/>
        <pc:sldMkLst>
          <pc:docMk/>
          <pc:sldMk cId="3427024974" sldId="256"/>
        </pc:sldMkLst>
        <pc:spChg chg="mod">
          <ac:chgData name="Baiba B" userId="1f21f97ecea8d2f7" providerId="LiveId" clId="{67EFA119-56AE-45CE-9EE6-D5C21F7785DF}" dt="2024-04-08T17:19:25.064" v="662"/>
          <ac:spMkLst>
            <pc:docMk/>
            <pc:sldMk cId="3427024974" sldId="256"/>
            <ac:spMk id="2" creationId="{26B1C664-FF1F-3742-FCE2-F795531DFAC3}"/>
          </ac:spMkLst>
        </pc:spChg>
        <pc:spChg chg="mod">
          <ac:chgData name="Baiba B" userId="1f21f97ecea8d2f7" providerId="LiveId" clId="{67EFA119-56AE-45CE-9EE6-D5C21F7785DF}" dt="2024-04-08T17:19:25.064" v="662"/>
          <ac:spMkLst>
            <pc:docMk/>
            <pc:sldMk cId="3427024974" sldId="256"/>
            <ac:spMk id="3" creationId="{56386DDC-6C84-113D-B22E-0971872A42AD}"/>
          </ac:spMkLst>
        </pc:spChg>
        <pc:picChg chg="add mod">
          <ac:chgData name="Baiba B" userId="1f21f97ecea8d2f7" providerId="LiveId" clId="{67EFA119-56AE-45CE-9EE6-D5C21F7785DF}" dt="2024-04-08T17:13:42.402" v="661" actId="1076"/>
          <ac:picMkLst>
            <pc:docMk/>
            <pc:sldMk cId="3427024974" sldId="256"/>
            <ac:picMk id="4" creationId="{600B411C-4098-75F3-0ED9-E798F29FD56E}"/>
          </ac:picMkLst>
        </pc:picChg>
      </pc:sldChg>
      <pc:sldChg chg="addSp delSp modSp new mod">
        <pc:chgData name="Baiba B" userId="1f21f97ecea8d2f7" providerId="LiveId" clId="{67EFA119-56AE-45CE-9EE6-D5C21F7785DF}" dt="2024-04-08T17:19:25.064" v="662"/>
        <pc:sldMkLst>
          <pc:docMk/>
          <pc:sldMk cId="3836127723" sldId="257"/>
        </pc:sldMkLst>
        <pc:spChg chg="mod">
          <ac:chgData name="Baiba B" userId="1f21f97ecea8d2f7" providerId="LiveId" clId="{67EFA119-56AE-45CE-9EE6-D5C21F7785DF}" dt="2024-04-08T17:19:25.064" v="662"/>
          <ac:spMkLst>
            <pc:docMk/>
            <pc:sldMk cId="3836127723" sldId="257"/>
            <ac:spMk id="2" creationId="{1A443142-9E9B-BE02-F86C-36466D0301E8}"/>
          </ac:spMkLst>
        </pc:spChg>
        <pc:spChg chg="del mod">
          <ac:chgData name="Baiba B" userId="1f21f97ecea8d2f7" providerId="LiveId" clId="{67EFA119-56AE-45CE-9EE6-D5C21F7785DF}" dt="2024-04-08T16:23:57.213" v="50"/>
          <ac:spMkLst>
            <pc:docMk/>
            <pc:sldMk cId="3836127723" sldId="257"/>
            <ac:spMk id="3" creationId="{1EEB0B5B-279D-02CB-2144-2B3A2E352ED9}"/>
          </ac:spMkLst>
        </pc:spChg>
        <pc:spChg chg="mod">
          <ac:chgData name="Baiba B" userId="1f21f97ecea8d2f7" providerId="LiveId" clId="{67EFA119-56AE-45CE-9EE6-D5C21F7785DF}" dt="2024-04-08T16:25:02.299" v="62" actId="5793"/>
          <ac:spMkLst>
            <pc:docMk/>
            <pc:sldMk cId="3836127723" sldId="257"/>
            <ac:spMk id="4" creationId="{CAF80998-1B2C-4F9C-CA1A-C665525A25CB}"/>
          </ac:spMkLst>
        </pc:spChg>
        <pc:picChg chg="add mod">
          <ac:chgData name="Baiba B" userId="1f21f97ecea8d2f7" providerId="LiveId" clId="{67EFA119-56AE-45CE-9EE6-D5C21F7785DF}" dt="2024-04-08T16:30:45.439" v="93" actId="1076"/>
          <ac:picMkLst>
            <pc:docMk/>
            <pc:sldMk cId="3836127723" sldId="257"/>
            <ac:picMk id="5" creationId="{23B2E16D-DF08-9982-BAFF-CB570E74226E}"/>
          </ac:picMkLst>
        </pc:picChg>
      </pc:sldChg>
      <pc:sldChg chg="addSp delSp modSp new mod">
        <pc:chgData name="Baiba B" userId="1f21f97ecea8d2f7" providerId="LiveId" clId="{67EFA119-56AE-45CE-9EE6-D5C21F7785DF}" dt="2024-04-08T17:19:25.064" v="662"/>
        <pc:sldMkLst>
          <pc:docMk/>
          <pc:sldMk cId="1557510128" sldId="258"/>
        </pc:sldMkLst>
        <pc:spChg chg="mod">
          <ac:chgData name="Baiba B" userId="1f21f97ecea8d2f7" providerId="LiveId" clId="{67EFA119-56AE-45CE-9EE6-D5C21F7785DF}" dt="2024-04-08T17:19:25.064" v="662"/>
          <ac:spMkLst>
            <pc:docMk/>
            <pc:sldMk cId="1557510128" sldId="258"/>
            <ac:spMk id="2" creationId="{AEA9FBEB-F48D-7211-B90A-B089F3B1AFA3}"/>
          </ac:spMkLst>
        </pc:spChg>
        <pc:spChg chg="del">
          <ac:chgData name="Baiba B" userId="1f21f97ecea8d2f7" providerId="LiveId" clId="{67EFA119-56AE-45CE-9EE6-D5C21F7785DF}" dt="2024-04-08T16:27:54.809" v="75"/>
          <ac:spMkLst>
            <pc:docMk/>
            <pc:sldMk cId="1557510128" sldId="258"/>
            <ac:spMk id="3" creationId="{8A57A6F2-7F9D-DC81-2C15-C878E6E52A46}"/>
          </ac:spMkLst>
        </pc:spChg>
        <pc:spChg chg="mod">
          <ac:chgData name="Baiba B" userId="1f21f97ecea8d2f7" providerId="LiveId" clId="{67EFA119-56AE-45CE-9EE6-D5C21F7785DF}" dt="2024-04-08T17:19:25.064" v="662"/>
          <ac:spMkLst>
            <pc:docMk/>
            <pc:sldMk cId="1557510128" sldId="258"/>
            <ac:spMk id="4" creationId="{922E0C56-F4FE-7DE3-ACDC-AE953DE59FA6}"/>
          </ac:spMkLst>
        </pc:spChg>
        <pc:picChg chg="add mod">
          <ac:chgData name="Baiba B" userId="1f21f97ecea8d2f7" providerId="LiveId" clId="{67EFA119-56AE-45CE-9EE6-D5C21F7785DF}" dt="2024-04-08T16:28:05.667" v="77" actId="14100"/>
          <ac:picMkLst>
            <pc:docMk/>
            <pc:sldMk cId="1557510128" sldId="258"/>
            <ac:picMk id="5" creationId="{1264711D-5180-CBD7-269C-5083C7DC7647}"/>
          </ac:picMkLst>
        </pc:picChg>
      </pc:sldChg>
      <pc:sldChg chg="new del">
        <pc:chgData name="Baiba B" userId="1f21f97ecea8d2f7" providerId="LiveId" clId="{67EFA119-56AE-45CE-9EE6-D5C21F7785DF}" dt="2024-04-08T16:25:46.586" v="64" actId="2696"/>
        <pc:sldMkLst>
          <pc:docMk/>
          <pc:sldMk cId="1695699965" sldId="258"/>
        </pc:sldMkLst>
      </pc:sldChg>
      <pc:sldChg chg="addSp delSp modSp new mod">
        <pc:chgData name="Baiba B" userId="1f21f97ecea8d2f7" providerId="LiveId" clId="{67EFA119-56AE-45CE-9EE6-D5C21F7785DF}" dt="2024-04-08T17:19:25.064" v="662"/>
        <pc:sldMkLst>
          <pc:docMk/>
          <pc:sldMk cId="1419655093" sldId="259"/>
        </pc:sldMkLst>
        <pc:spChg chg="mod">
          <ac:chgData name="Baiba B" userId="1f21f97ecea8d2f7" providerId="LiveId" clId="{67EFA119-56AE-45CE-9EE6-D5C21F7785DF}" dt="2024-04-08T17:19:25.064" v="662"/>
          <ac:spMkLst>
            <pc:docMk/>
            <pc:sldMk cId="1419655093" sldId="259"/>
            <ac:spMk id="2" creationId="{6DF3816C-9507-B8EC-B8F6-1A972DDC7EB1}"/>
          </ac:spMkLst>
        </pc:spChg>
        <pc:spChg chg="del">
          <ac:chgData name="Baiba B" userId="1f21f97ecea8d2f7" providerId="LiveId" clId="{67EFA119-56AE-45CE-9EE6-D5C21F7785DF}" dt="2024-04-08T16:31:13.794" v="94"/>
          <ac:spMkLst>
            <pc:docMk/>
            <pc:sldMk cId="1419655093" sldId="259"/>
            <ac:spMk id="3" creationId="{58671833-E429-147C-D118-076265262BCD}"/>
          </ac:spMkLst>
        </pc:spChg>
        <pc:spChg chg="mod">
          <ac:chgData name="Baiba B" userId="1f21f97ecea8d2f7" providerId="LiveId" clId="{67EFA119-56AE-45CE-9EE6-D5C21F7785DF}" dt="2024-04-08T16:33:12.446" v="135" actId="5793"/>
          <ac:spMkLst>
            <pc:docMk/>
            <pc:sldMk cId="1419655093" sldId="259"/>
            <ac:spMk id="4" creationId="{20C83C39-6CB9-5BE2-50FE-C342F73B4ED1}"/>
          </ac:spMkLst>
        </pc:spChg>
        <pc:picChg chg="add mod">
          <ac:chgData name="Baiba B" userId="1f21f97ecea8d2f7" providerId="LiveId" clId="{67EFA119-56AE-45CE-9EE6-D5C21F7785DF}" dt="2024-04-08T16:31:23.415" v="96" actId="14100"/>
          <ac:picMkLst>
            <pc:docMk/>
            <pc:sldMk cId="1419655093" sldId="259"/>
            <ac:picMk id="5" creationId="{8EC5A249-8F28-A947-516E-68B015C39353}"/>
          </ac:picMkLst>
        </pc:picChg>
      </pc:sldChg>
      <pc:sldChg chg="modSp new mod">
        <pc:chgData name="Baiba B" userId="1f21f97ecea8d2f7" providerId="LiveId" clId="{67EFA119-56AE-45CE-9EE6-D5C21F7785DF}" dt="2024-04-08T17:19:25.064" v="662"/>
        <pc:sldMkLst>
          <pc:docMk/>
          <pc:sldMk cId="959269110" sldId="260"/>
        </pc:sldMkLst>
        <pc:spChg chg="mod">
          <ac:chgData name="Baiba B" userId="1f21f97ecea8d2f7" providerId="LiveId" clId="{67EFA119-56AE-45CE-9EE6-D5C21F7785DF}" dt="2024-04-08T17:19:25.064" v="662"/>
          <ac:spMkLst>
            <pc:docMk/>
            <pc:sldMk cId="959269110" sldId="260"/>
            <ac:spMk id="2" creationId="{45C56BAB-A5D1-31DC-EF26-528657D3C861}"/>
          </ac:spMkLst>
        </pc:spChg>
        <pc:spChg chg="mod">
          <ac:chgData name="Baiba B" userId="1f21f97ecea8d2f7" providerId="LiveId" clId="{67EFA119-56AE-45CE-9EE6-D5C21F7785DF}" dt="2024-04-08T17:19:25.064" v="662"/>
          <ac:spMkLst>
            <pc:docMk/>
            <pc:sldMk cId="959269110" sldId="260"/>
            <ac:spMk id="3" creationId="{42B8E5BC-7E51-A07E-2F8C-38D69EA09E09}"/>
          </ac:spMkLst>
        </pc:spChg>
        <pc:spChg chg="mod">
          <ac:chgData name="Baiba B" userId="1f21f97ecea8d2f7" providerId="LiveId" clId="{67EFA119-56AE-45CE-9EE6-D5C21F7785DF}" dt="2024-04-08T17:19:25.064" v="662"/>
          <ac:spMkLst>
            <pc:docMk/>
            <pc:sldMk cId="959269110" sldId="260"/>
            <ac:spMk id="4" creationId="{6C41A555-5B26-100A-F48B-9F93E7C0B4D0}"/>
          </ac:spMkLst>
        </pc:spChg>
      </pc:sldChg>
      <pc:sldChg chg="modSp new del mod">
        <pc:chgData name="Baiba B" userId="1f21f97ecea8d2f7" providerId="LiveId" clId="{67EFA119-56AE-45CE-9EE6-D5C21F7785DF}" dt="2024-04-08T16:59:26.478" v="381" actId="2696"/>
        <pc:sldMkLst>
          <pc:docMk/>
          <pc:sldMk cId="2617485567" sldId="261"/>
        </pc:sldMkLst>
        <pc:spChg chg="mod">
          <ac:chgData name="Baiba B" userId="1f21f97ecea8d2f7" providerId="LiveId" clId="{67EFA119-56AE-45CE-9EE6-D5C21F7785DF}" dt="2024-04-08T16:57:46.763" v="360" actId="21"/>
          <ac:spMkLst>
            <pc:docMk/>
            <pc:sldMk cId="2617485567" sldId="261"/>
            <ac:spMk id="2" creationId="{A37A0E2B-05A7-AB3B-4316-5F28BCFFE878}"/>
          </ac:spMkLst>
        </pc:spChg>
        <pc:spChg chg="mod">
          <ac:chgData name="Baiba B" userId="1f21f97ecea8d2f7" providerId="LiveId" clId="{67EFA119-56AE-45CE-9EE6-D5C21F7785DF}" dt="2024-04-08T16:58:30.124" v="367" actId="21"/>
          <ac:spMkLst>
            <pc:docMk/>
            <pc:sldMk cId="2617485567" sldId="261"/>
            <ac:spMk id="3" creationId="{B6DD15A4-131F-C8FC-AAB3-B8EB6AA81F0B}"/>
          </ac:spMkLst>
        </pc:spChg>
        <pc:spChg chg="mod">
          <ac:chgData name="Baiba B" userId="1f21f97ecea8d2f7" providerId="LiveId" clId="{67EFA119-56AE-45CE-9EE6-D5C21F7785DF}" dt="2024-04-08T16:58:12.961" v="363" actId="21"/>
          <ac:spMkLst>
            <pc:docMk/>
            <pc:sldMk cId="2617485567" sldId="261"/>
            <ac:spMk id="4" creationId="{C3069AEF-A4B4-6973-C094-A529209021AF}"/>
          </ac:spMkLst>
        </pc:spChg>
      </pc:sldChg>
      <pc:sldChg chg="new del">
        <pc:chgData name="Baiba B" userId="1f21f97ecea8d2f7" providerId="LiveId" clId="{67EFA119-56AE-45CE-9EE6-D5C21F7785DF}" dt="2024-04-08T16:59:45.515" v="382" actId="2696"/>
        <pc:sldMkLst>
          <pc:docMk/>
          <pc:sldMk cId="4134284586" sldId="262"/>
        </pc:sldMkLst>
      </pc:sldChg>
      <pc:sldChg chg="modSp new mod">
        <pc:chgData name="Baiba B" userId="1f21f97ecea8d2f7" providerId="LiveId" clId="{67EFA119-56AE-45CE-9EE6-D5C21F7785DF}" dt="2024-04-08T17:19:25.064" v="662"/>
        <pc:sldMkLst>
          <pc:docMk/>
          <pc:sldMk cId="2047349788" sldId="263"/>
        </pc:sldMkLst>
        <pc:spChg chg="mod">
          <ac:chgData name="Baiba B" userId="1f21f97ecea8d2f7" providerId="LiveId" clId="{67EFA119-56AE-45CE-9EE6-D5C21F7785DF}" dt="2024-04-08T17:19:25.064" v="662"/>
          <ac:spMkLst>
            <pc:docMk/>
            <pc:sldMk cId="2047349788" sldId="263"/>
            <ac:spMk id="2" creationId="{3154763C-584F-CF08-89DA-1F7786EB88EA}"/>
          </ac:spMkLst>
        </pc:spChg>
        <pc:spChg chg="mod">
          <ac:chgData name="Baiba B" userId="1f21f97ecea8d2f7" providerId="LiveId" clId="{67EFA119-56AE-45CE-9EE6-D5C21F7785DF}" dt="2024-04-08T17:19:25.064" v="662"/>
          <ac:spMkLst>
            <pc:docMk/>
            <pc:sldMk cId="2047349788" sldId="263"/>
            <ac:spMk id="3" creationId="{5705151B-50B7-D09A-2F7F-20CD5B0AB5DB}"/>
          </ac:spMkLst>
        </pc:spChg>
      </pc:sldChg>
      <pc:sldChg chg="modSp new mod">
        <pc:chgData name="Baiba B" userId="1f21f97ecea8d2f7" providerId="LiveId" clId="{67EFA119-56AE-45CE-9EE6-D5C21F7785DF}" dt="2024-04-08T17:19:25.064" v="662"/>
        <pc:sldMkLst>
          <pc:docMk/>
          <pc:sldMk cId="391703711" sldId="264"/>
        </pc:sldMkLst>
        <pc:spChg chg="mod">
          <ac:chgData name="Baiba B" userId="1f21f97ecea8d2f7" providerId="LiveId" clId="{67EFA119-56AE-45CE-9EE6-D5C21F7785DF}" dt="2024-04-08T17:19:25.064" v="662"/>
          <ac:spMkLst>
            <pc:docMk/>
            <pc:sldMk cId="391703711" sldId="264"/>
            <ac:spMk id="2" creationId="{4B9BF52A-47AD-B513-5A58-1F462813BD56}"/>
          </ac:spMkLst>
        </pc:spChg>
        <pc:spChg chg="mod">
          <ac:chgData name="Baiba B" userId="1f21f97ecea8d2f7" providerId="LiveId" clId="{67EFA119-56AE-45CE-9EE6-D5C21F7785DF}" dt="2024-04-08T17:19:25.064" v="662"/>
          <ac:spMkLst>
            <pc:docMk/>
            <pc:sldMk cId="391703711" sldId="264"/>
            <ac:spMk id="3" creationId="{5866252B-E643-E438-4D33-A11010441E0A}"/>
          </ac:spMkLst>
        </pc:spChg>
      </pc:sldChg>
      <pc:sldChg chg="modSp new mod ord">
        <pc:chgData name="Baiba B" userId="1f21f97ecea8d2f7" providerId="LiveId" clId="{67EFA119-56AE-45CE-9EE6-D5C21F7785DF}" dt="2024-04-08T17:19:25.064" v="662"/>
        <pc:sldMkLst>
          <pc:docMk/>
          <pc:sldMk cId="3019218068" sldId="265"/>
        </pc:sldMkLst>
        <pc:spChg chg="mod">
          <ac:chgData name="Baiba B" userId="1f21f97ecea8d2f7" providerId="LiveId" clId="{67EFA119-56AE-45CE-9EE6-D5C21F7785DF}" dt="2024-04-08T17:19:25.064" v="662"/>
          <ac:spMkLst>
            <pc:docMk/>
            <pc:sldMk cId="3019218068" sldId="265"/>
            <ac:spMk id="2" creationId="{070824FE-2836-1D28-E8C0-9E8BCD3F9956}"/>
          </ac:spMkLst>
        </pc:spChg>
        <pc:spChg chg="mod">
          <ac:chgData name="Baiba B" userId="1f21f97ecea8d2f7" providerId="LiveId" clId="{67EFA119-56AE-45CE-9EE6-D5C21F7785DF}" dt="2024-04-08T17:19:25.064" v="662"/>
          <ac:spMkLst>
            <pc:docMk/>
            <pc:sldMk cId="3019218068" sldId="265"/>
            <ac:spMk id="3" creationId="{01347077-C469-BD53-356C-86830B9A48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E2503F-13B3-1568-12E2-0C8B04F708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976ACCB-7C48-0ACD-67A3-22583EAA3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9D718C-9618-0758-9409-318DB16C7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CB61-DA25-400A-8E28-6121D2FEDA3A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09142E-B605-C681-BCCB-4685E1D4D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8A0744-30F5-12F8-4E09-534ABB168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5DCD-5708-486F-9CB6-CF42C9C91C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580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A8FF32-F018-B89B-2096-093B5B5BC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EFD2150-00E1-9680-1728-6B7592431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2FC9F8-4BC1-3DB8-6517-C55DBDDAF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CB61-DA25-400A-8E28-6121D2FEDA3A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45C0B51-C5D7-6F1A-BF66-C9C1F64F5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05E94D-0597-21AB-15D0-4A47A008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5DCD-5708-486F-9CB6-CF42C9C91C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389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E590448-2927-9E9E-747D-0C700E4882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FF0D91E-F2CE-3709-70FE-8253ACF1CA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94F828-B161-E35E-7BBF-BEBC8F521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CB61-DA25-400A-8E28-6121D2FEDA3A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73ED34-DBB6-4054-31AC-97CEB7E41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E8B5BF-0347-4EE3-04FA-3A54C98DB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5DCD-5708-486F-9CB6-CF42C9C91C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0081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FB7F77-72A0-D9B1-B986-338FB71D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EC951C-8405-2344-3692-5C92E3CD1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9C2DD1-59C2-4018-5CE1-51C4D979F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CB61-DA25-400A-8E28-6121D2FEDA3A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F66047-9F0C-D8DE-08F0-EA9F20EC6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D4B979-EED3-FE0A-CC36-8B3B42925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5DCD-5708-486F-9CB6-CF42C9C91C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220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E13C-3144-1483-CDD4-72C7D3E56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86C3951-8AE6-1A5B-1692-21EDAA0EE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583BC6-9EC9-B801-F4E2-B8139863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CB61-DA25-400A-8E28-6121D2FEDA3A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9BABF4-45B8-D9D3-C0F6-D157A88CE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2FD301-8FAD-5214-B259-554963254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5DCD-5708-486F-9CB6-CF42C9C91C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5047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A76FE9-A4C8-4F9A-F675-23E89196E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4AFA9B-2654-8AAF-2645-0BE09C3682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6803C74-B5F4-BBC4-CF53-08210E7A0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05489CE-CD58-AE5B-8494-C22337553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CB61-DA25-400A-8E28-6121D2FEDA3A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4E98709-A0DE-4FD3-938C-6B6C1B70C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F9472AD-BF6D-DE16-A6F6-CB6FAA05E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5DCD-5708-486F-9CB6-CF42C9C91C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699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731AD7-1ACE-C82C-5EDF-34BCF53AE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B96CBD7-6A07-CA42-F782-7CA6AC9EE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C3018F0-42C0-1946-BE95-869DB346C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587055F-D560-ADF1-99AE-DAC1866E04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E7436F4-5574-7013-25AA-A790FEE99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254CB1C-6311-75EA-D29F-57D202AED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CB61-DA25-400A-8E28-6121D2FEDA3A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8D3DFA1-9D97-3885-D2F7-798BAB9E3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E0409F8-2F48-CA06-0B64-ECD24B503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5DCD-5708-486F-9CB6-CF42C9C91C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199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384DEC-3869-CEC4-798E-1BA36DA9F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97148FB-1CD0-541E-6470-A84CFBB74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CB61-DA25-400A-8E28-6121D2FEDA3A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3387F0-7D53-1145-D663-0B4C5D780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03F2904-85D1-2299-7A6E-99C5759BD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5DCD-5708-486F-9CB6-CF42C9C91C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8577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A7D723E-70AC-BF39-C542-ED1B33D68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CB61-DA25-400A-8E28-6121D2FEDA3A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CF27BAE-4678-FC7E-FF65-514D9EC3C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361474-42A3-743E-61AD-040CFCA94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5DCD-5708-486F-9CB6-CF42C9C91C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64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C7CC97-EAD7-93CD-C356-F060C8C93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344806-3156-76E8-F53C-98E30BE61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0D901E6-0963-D82D-4171-1AE80D7DD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C28907A-43D3-0D69-67DD-8CD312D42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CB61-DA25-400A-8E28-6121D2FEDA3A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A5D879D-B21D-0805-6A5B-A53D5A270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C070BA1-8507-2520-9E46-8EFB08045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5DCD-5708-486F-9CB6-CF42C9C91C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145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879815-F678-D4F5-D2CB-827D0432D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07735AD-CAB4-86C8-64CB-C0C5FAAE8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407AA8-083F-5A8B-9D5E-2A2DCB464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55BDBA3-3D02-1F9A-C373-E80F5703C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CB61-DA25-400A-8E28-6121D2FEDA3A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02FB65E-C776-1BEF-7341-F31637679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1B1FBA9-3DEF-EF2A-47CF-DF4D55D52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5DCD-5708-486F-9CB6-CF42C9C91C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394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A17A0A6-8DE7-5B4B-98B8-B5BE63E63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F9CA00D-8398-B056-6F27-673458CEA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D92B85-EC3A-BB1D-6390-30F8A5CDEE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6CCB61-DA25-400A-8E28-6121D2FEDA3A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28579F-E48A-5C18-8368-FF3F75246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C4BA60-266F-CEB2-5FD4-3AB8383C6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C35DCD-5708-486F-9CB6-CF42C9C91C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345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m.coe.int/prems-008922-eng-2518-literacy-and-second-language-learning-couv-texte/1680a70e185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int/lang-migrant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coe.int/t/dg4/linguistic/Programme-Politiques-linguistiques-general_en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m.coe.int/CoERMPublicCommonSearchServices/DisplayDCTMContent?documentId=09000016802fc3c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e.int/it/web/compass/list-of-activities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ml.at/Portals/1/documents/ECML-resources/C3_Epostl_IT.pdf?ver=2018-03-22-164303-71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aquals.org/wp-content/uploads/EPG-booklet_I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B1C664-FF1F-3742-FCE2-F795531DFA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Risorse e strumenti ideati per docenti di lingue proposti dal Consiglio d’Europa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00B411C-4098-75F3-0ED9-E798F29FD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0587" y="3610769"/>
            <a:ext cx="27908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024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443142-9E9B-BE02-F86C-36466D030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QCER di riferimento per le lingue: apprendimento, insegnamento, valutazione. Volume complementare (2020)</a:t>
            </a:r>
            <a:r>
              <a:rPr lang="it-IT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. </a:t>
            </a:r>
            <a:endParaRPr lang="it-IT" sz="2400" dirty="0">
              <a:solidFill>
                <a:srgbClr val="FF0000"/>
              </a:solidFill>
            </a:endParaRP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23B2E16D-DF08-9982-BAFF-CB570E74226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48463" y="1825625"/>
            <a:ext cx="2493939" cy="2634597"/>
          </a:xfrm>
          <a:prstGeom prst="rect">
            <a:avLst/>
          </a:prstGeom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AF80998-1B2C-4F9C-CA1A-C665525A2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7574" y="1825625"/>
            <a:ext cx="5936226" cy="4351338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Questa pubblicazione aggiorna il QCER del 2001 senza modificarne il quadro concettuale che rimane valido: </a:t>
            </a:r>
          </a:p>
          <a:p>
            <a:pPr marL="0" indent="0">
              <a:buNone/>
            </a:pPr>
            <a:r>
              <a:rPr lang="it-IT" dirty="0"/>
              <a:t>https://rm.coe.int/quadro-comune-europeo-di-riferimento-per-le-lingue-apprendimento-inseg/1680a52d52 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612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A9FBEB-F48D-7211-B90A-B089F3B1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Alfabetizzazione e apprendimento della seconda lingua </a:t>
            </a:r>
            <a:br>
              <a:rPr lang="it-IT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</a:br>
            <a:r>
              <a:rPr lang="it-IT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per l’integrazione dei migranti adulti</a:t>
            </a:r>
            <a:r>
              <a:rPr lang="it-IT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</a:t>
            </a:r>
            <a:endParaRPr lang="it-IT" sz="2400" dirty="0">
              <a:solidFill>
                <a:srgbClr val="FF0000"/>
              </a:solidFill>
            </a:endParaRP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1264711D-5180-CBD7-269C-5083C7DC764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20646" y="1825625"/>
            <a:ext cx="2513096" cy="3337057"/>
          </a:xfrm>
          <a:prstGeom prst="rect">
            <a:avLst/>
          </a:prstGeom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22E0C56-F4FE-7DE3-ACDC-AE953DE59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68181" y="1825625"/>
            <a:ext cx="538561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“</a:t>
            </a:r>
            <a:r>
              <a:rPr lang="it-IT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Literacy</a:t>
            </a:r>
            <a:r>
              <a:rPr lang="it-IT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and Second Language Learning for the </a:t>
            </a:r>
            <a:r>
              <a:rPr lang="it-IT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Linguistic</a:t>
            </a:r>
            <a:r>
              <a:rPr lang="it-IT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Integration of </a:t>
            </a:r>
            <a:r>
              <a:rPr lang="it-IT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Adult</a:t>
            </a:r>
            <a:r>
              <a:rPr lang="it-IT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it-IT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Migrants</a:t>
            </a:r>
            <a:r>
              <a:rPr lang="it-IT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“ LASLLIAM) </a:t>
            </a:r>
            <a:r>
              <a:rPr lang="it-IT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è una nuova guida di riferimento del Consiglio d’Europa</a:t>
            </a:r>
            <a:r>
              <a:rPr lang="it-IT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it-IT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E’ stata creata da un gruppo di esperti e dal Dipartimento dell’Istruzione del Consiglio d’Europa per supportare ambienti di apprendimento per migranti analfabeti e poco alfabetizzati.</a:t>
            </a:r>
            <a:endParaRPr lang="it-IT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La guida di riferimento: </a:t>
            </a:r>
            <a:r>
              <a:rPr lang="it-IT" sz="1800" u="sng" kern="100" dirty="0">
                <a:solidFill>
                  <a:srgbClr val="467886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https://rm.coe.int/prems-008922-eng-2518-literacy-and-second-language-learning-couv-texte/1680a70e185</a:t>
            </a:r>
            <a:r>
              <a:rPr lang="it-IT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it-IT" sz="1800" b="1" kern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Altre iniziative e il webinar dal titolo “</a:t>
            </a:r>
            <a:r>
              <a:rPr lang="it-IT" sz="1800" b="1" kern="0" dirty="0" err="1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Literacy</a:t>
            </a:r>
            <a:r>
              <a:rPr lang="it-IT" sz="1800" b="1" kern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Second Language Learning for the </a:t>
            </a:r>
            <a:r>
              <a:rPr lang="it-IT" sz="1800" b="1" kern="0" dirty="0" err="1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it-IT" sz="1800" b="1" kern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Integration of </a:t>
            </a:r>
            <a:r>
              <a:rPr lang="it-IT" sz="1800" b="1" kern="0" dirty="0" err="1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Adult</a:t>
            </a:r>
            <a:r>
              <a:rPr lang="it-IT" sz="1800" b="1" kern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b="1" kern="0" dirty="0" err="1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Migrants</a:t>
            </a:r>
            <a:r>
              <a:rPr lang="it-IT" sz="1800" b="1" kern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(LASLLIAM</a:t>
            </a:r>
            <a:r>
              <a:rPr lang="it-IT" sz="1800" kern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)”: https://www.coe.int/en/web/</a:t>
            </a:r>
            <a:r>
              <a:rPr lang="it-IT" sz="1800" kern="0" dirty="0" err="1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lang-migrants</a:t>
            </a:r>
            <a:r>
              <a:rPr lang="it-IT" sz="1800" kern="100" dirty="0">
                <a:solidFill>
                  <a:srgbClr val="161616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510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F3816C-9507-B8EC-B8F6-1A972DDC7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 toolkit del Consiglio d’Europa</a:t>
            </a:r>
            <a:endParaRPr lang="it-IT" sz="2400" dirty="0">
              <a:solidFill>
                <a:srgbClr val="FF0000"/>
              </a:solidFill>
            </a:endParaRP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8EC5A249-8F28-A947-516E-68B015C3935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36955" y="2438401"/>
            <a:ext cx="2257159" cy="2236560"/>
          </a:xfrm>
          <a:prstGeom prst="rect">
            <a:avLst/>
          </a:prstGeom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0C83C39-6CB9-5BE2-50FE-C342F73B4E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5458" y="1825625"/>
            <a:ext cx="6398342" cy="4351338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ts val="1800"/>
              </a:lnSpc>
              <a:spcAft>
                <a:spcPts val="750"/>
              </a:spcAft>
              <a:buNone/>
            </a:pPr>
            <a:r>
              <a:rPr lang="it-IT" sz="1800" kern="0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 toolkit presente in questo sito (disponibile in sette lingue) è stato sviluppato dal Consiglio d’Europa per sostenere gli Stati membri nel loro impegno ad affrontare le sfide poste dai flussi migratori, in forte crescita. </a:t>
            </a:r>
          </a:p>
          <a:p>
            <a:pPr marL="0" indent="0" algn="just">
              <a:lnSpc>
                <a:spcPts val="1800"/>
              </a:lnSpc>
              <a:spcAft>
                <a:spcPts val="750"/>
              </a:spcAft>
              <a:buNone/>
            </a:pPr>
            <a:r>
              <a:rPr lang="it-IT" sz="1800" kern="0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 stato realizzato come parte del progetto </a:t>
            </a:r>
            <a:r>
              <a:rPr lang="it-IT" sz="1800" i="1" u="sng" kern="0" dirty="0">
                <a:solidFill>
                  <a:srgbClr val="007BC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Integrazione Linguistica dei Migranti Adulti (ILMA)</a:t>
            </a:r>
            <a:r>
              <a:rPr lang="it-IT" sz="1800" kern="0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nell’ambito del più importante </a:t>
            </a:r>
            <a:r>
              <a:rPr lang="it-IT" sz="1800" u="sng" kern="0" dirty="0">
                <a:solidFill>
                  <a:srgbClr val="007BC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programma di politica linguistica</a:t>
            </a:r>
            <a:r>
              <a:rPr lang="it-IT" sz="1800" kern="0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del Consiglio d’Europa.</a:t>
            </a:r>
            <a:endParaRPr lang="it-IT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1800"/>
              </a:lnSpc>
              <a:spcAft>
                <a:spcPts val="750"/>
              </a:spcAft>
              <a:buNone/>
            </a:pPr>
            <a:r>
              <a:rPr lang="it-IT" sz="1800" b="1" kern="0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toolkit comprende i 57 strumenti e altre risorse contenute nelle varie sezioni di questo sito web</a:t>
            </a:r>
            <a:r>
              <a:rPr lang="it-IT" sz="1800" kern="0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(https://www.coe.int/</a:t>
            </a:r>
            <a:r>
              <a:rPr lang="it-IT" sz="1800" kern="0" dirty="0" err="1">
                <a:solidFill>
                  <a:srgbClr val="161616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sz="1800" kern="0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/web/</a:t>
            </a:r>
            <a:r>
              <a:rPr lang="it-IT" sz="1800" kern="0" dirty="0" err="1">
                <a:solidFill>
                  <a:srgbClr val="161616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it-IT" sz="1800" kern="0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-support-for-</a:t>
            </a:r>
            <a:r>
              <a:rPr lang="it-IT" sz="1800" kern="0" dirty="0" err="1">
                <a:solidFill>
                  <a:srgbClr val="161616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adult</a:t>
            </a:r>
            <a:r>
              <a:rPr lang="it-IT" sz="1800" kern="0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it-IT" sz="1800" kern="0" dirty="0" err="1">
                <a:solidFill>
                  <a:srgbClr val="161616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refugees</a:t>
            </a:r>
            <a:r>
              <a:rPr lang="it-IT" sz="1800" kern="0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/list-of-</a:t>
            </a:r>
            <a:r>
              <a:rPr lang="it-IT" sz="1800" kern="0" dirty="0" err="1">
                <a:solidFill>
                  <a:srgbClr val="161616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it-IT" sz="1800" kern="0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-tools). Gli strumenti possono essere scaricati e adattati per soddisfare le esigenze di diversi contesti. Il toolkit è stato concepito per fornire assistenza alle organizzazioni e in particolare ai volontari che offrono supporto linguistico ai rifugiati adulti. All’interno del toolkit il termine “rifugiato” viene inteso in senso ampio e comprendendo sia i richiedenti asilo che i rifugiati stessi.</a:t>
            </a:r>
            <a:endParaRPr lang="it-IT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9655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0824FE-2836-1D28-E8C0-9E8BCD3F9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Portfolio europeo delle lingue (PEL)</a:t>
            </a:r>
            <a:r>
              <a:rPr lang="it-IT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347077-C469-BD53-356C-86830B9A4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Portfolio europeo delle lingue (PEL) è un documento personale ideato dal Consiglio d’Europa per promuovere l’apprendimento delle lingue lungo tutto l’arco della vita. Favorisce l’autonomia del discente, ne valorizza la consapevolezza interculturale e il plurilinguismo (ossia la capacità di comunicare in almeno due lingue, oltre alla propria lingua madre, sia pure a diversi livelli di competenza). Il PEL comprende obbligatoriamente tre sezioni: </a:t>
            </a:r>
          </a:p>
          <a:p>
            <a:pPr marL="0" indent="0" algn="just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1.Passaporto delle lingue</a:t>
            </a:r>
          </a:p>
          <a:p>
            <a:pPr marL="0" indent="0" algn="just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2.Biografia linguistica</a:t>
            </a:r>
          </a:p>
          <a:p>
            <a:pPr marL="0" indent="0" algn="just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3.Dossier</a:t>
            </a:r>
          </a:p>
          <a:p>
            <a:pPr marL="0" indent="0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PEL è stato predisposto dal Consiglio d’Europa parallelamente al Quadro comune europeo di riferimento per le lingue (QCER), con complementari funzioni pedagogiche e di documentazione, che lo rendono particolarmente adatto per le formazioni linguistiche rivolte agli immigrati adulti. </a:t>
            </a:r>
            <a:r>
              <a:rPr lang="it-IT" sz="2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Guida per il docente di Barbara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Lazenby</a:t>
            </a:r>
            <a:r>
              <a:rPr lang="it-IT" sz="2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Simpson: </a:t>
            </a:r>
            <a:r>
              <a:rPr lang="it-IT" sz="2000" u="sng" dirty="0">
                <a:solidFill>
                  <a:srgbClr val="467886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https://rm.coe.int/CoERMPublicCommonSearchServices/DisplayDCTMContent?documentId=09000016802fc3c6</a:t>
            </a:r>
            <a:endParaRPr lang="it-IT" sz="2000" u="sng" dirty="0">
              <a:solidFill>
                <a:srgbClr val="467886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9218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C56BAB-A5D1-31DC-EF26-528657D3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Compass</a:t>
            </a:r>
            <a:r>
              <a:rPr lang="it-IT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2400" b="1" kern="0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manuale aggiornato per l’educazione ai diritti umani </a:t>
            </a:r>
            <a:endParaRPr lang="it-IT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B8E5BC-7E51-A07E-2F8C-38D69EA09E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1800" i="1" kern="100" dirty="0" err="1">
                <a:solidFill>
                  <a:srgbClr val="161616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Compass</a:t>
            </a:r>
            <a:r>
              <a:rPr lang="it-IT" sz="1800" kern="100" dirty="0">
                <a:solidFill>
                  <a:srgbClr val="161616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è una fonte di informazioni, strumenti e suggerimenti per l'Educazione ai diritti umani. Quindi può essere usato in modi molto diversi e non c'è un preciso punto di partenza. Tuttavia, vi suggeriamo di iniziare guardando la tavola dei contenuti nelle pagine iniziali, di entrare nel manuale e di familiarizzare con la sua struttura generale e i suoi contenuti. </a:t>
            </a:r>
          </a:p>
          <a:p>
            <a:pPr algn="just"/>
            <a:r>
              <a:rPr lang="it-IT" sz="1800" kern="100" dirty="0">
                <a:solidFill>
                  <a:srgbClr val="161616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Molte persone sono inizialmente più interessate alle attività da proporre in classe (</a:t>
            </a:r>
            <a:r>
              <a:rPr lang="it-IT" sz="1800" u="sng" kern="100" dirty="0">
                <a:solidFill>
                  <a:srgbClr val="161616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https://www.coe.int/</a:t>
            </a:r>
            <a:r>
              <a:rPr lang="it-IT" sz="1800" u="sng" kern="100" dirty="0" err="1">
                <a:solidFill>
                  <a:srgbClr val="161616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it</a:t>
            </a:r>
            <a:r>
              <a:rPr lang="it-IT" sz="1800" u="sng" kern="100" dirty="0">
                <a:solidFill>
                  <a:srgbClr val="161616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/web/</a:t>
            </a:r>
            <a:r>
              <a:rPr lang="it-IT" sz="1800" u="sng" kern="100" dirty="0" err="1">
                <a:solidFill>
                  <a:srgbClr val="161616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compass</a:t>
            </a:r>
            <a:r>
              <a:rPr lang="it-IT" sz="1800" u="sng" kern="100" dirty="0">
                <a:solidFill>
                  <a:srgbClr val="161616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/list-of-activities</a:t>
            </a:r>
            <a:r>
              <a:rPr lang="it-IT" sz="1800" kern="100" dirty="0">
                <a:solidFill>
                  <a:srgbClr val="161616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C41A555-5B26-100A-F48B-9F93E7C0B4D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800" i="1" kern="0" dirty="0" err="1">
                <a:solidFill>
                  <a:srgbClr val="161616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Compass</a:t>
            </a:r>
            <a:r>
              <a:rPr lang="it-IT" sz="1800" kern="0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è stato pubblicato per la prima volta nel 2002 nell’ambito del programma di educazione ai diritti umani della Direzione Gioventù e Sport del Consiglio d’Europa.</a:t>
            </a:r>
            <a:endParaRPr lang="it-IT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800" kern="0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programma era stato creato perché l’educazione ai diritti umani – intesa come una serie di attività e programmi che promuovono l’uguaglianza della dignità umana – era e continua ad essere di valore incalcolabile nel definire la dimensione della cittadinanza democratica per tutti i giovani e nella promozione di una cultura universale dei diritti umani.</a:t>
            </a:r>
            <a:r>
              <a:rPr lang="it-IT" sz="1800" kern="100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959269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9BF52A-47AD-B513-5A58-1F462813B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Il “Portfolio Europeo per la Formazione degli Insegnanti di Lingue” (PEFIL)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66252B-E643-E438-4D33-A11010441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0654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PEFIL è un documento pensato per coloro che stanno intraprendendo la propria formazione iniziale come docenti di lingue e ha lo scopo di incoraggiarli a riflettere sulle conoscenze e le competenze necessarie per insegnare le lingue, aiutandoli a valutare le proprie competenze didattiche e permettendo loro di monitorare i propri progetti e di prendere nota delle esperienze di insegnamento durante il corso della propria formazione glottodidattica.</a:t>
            </a:r>
          </a:p>
          <a:p>
            <a:pPr marL="0" indent="0">
              <a:buNone/>
            </a:pPr>
            <a:r>
              <a:rPr lang="it-IT" sz="26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Portfolio Europeo per la </a:t>
            </a:r>
            <a:r>
              <a:rPr lang="it-IT" sz="24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formazione</a:t>
            </a:r>
            <a:r>
              <a:rPr lang="it-IT" sz="26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iniziale degli insegnanti di lingue (PEFIL) : uno strumento di riflessione </a:t>
            </a:r>
            <a:r>
              <a:rPr lang="it-IT" sz="2600" u="sng" kern="100" dirty="0">
                <a:solidFill>
                  <a:srgbClr val="467886"/>
                </a:solidFill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https://www.ecml.at/Portals/1/documents/ECML-resources/C3_Epostl_IT.pdf?ver=2018-03-22-164303-713</a:t>
            </a:r>
            <a:endParaRPr lang="it-IT" sz="2600" kern="10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28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703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54763C-584F-CF08-89DA-1F7786EB8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European</a:t>
            </a:r>
            <a:r>
              <a:rPr lang="it-IT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Profiling </a:t>
            </a:r>
            <a:r>
              <a:rPr lang="it-IT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Grid</a:t>
            </a:r>
            <a:r>
              <a:rPr lang="it-IT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(EPG)  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05151B-50B7-D09A-2F7F-20CD5B0AB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it-IT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Cos’è la </a:t>
            </a:r>
            <a:r>
              <a:rPr lang="it-IT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European</a:t>
            </a:r>
            <a:r>
              <a:rPr lang="it-IT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Profiling </a:t>
            </a:r>
            <a:r>
              <a:rPr lang="it-IT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Grid</a:t>
            </a:r>
            <a:r>
              <a:rPr lang="it-IT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(EPG)? 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it-IT" sz="26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E’</a:t>
            </a:r>
            <a:r>
              <a:rPr lang="it-IT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uno strumento che descrive le competenze dei docenti di lingua e le presenta attraverso una tabella che copre sei fasi di sviluppo. La EPG è disponibile in tredici lingue. Lo scopo della EPG è quello di aiutare i docenti di lingue, qualsiasi sia la lingua insegnata, nel loro sviluppo professionale. 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it-IT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È anche uno strumento per i manager e i coordinatori responsabili di garantire la qualità dell’insegnamento linguistico e per i formatori e i </a:t>
            </a:r>
            <a:r>
              <a:rPr lang="it-IT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mentor</a:t>
            </a:r>
            <a:r>
              <a:rPr lang="it-IT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che forniscono supporto e opportunità di sviluppo ai docenti di lingua in servizio.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it-IT" sz="2600" b="1" u="sng" kern="100" dirty="0">
                <a:solidFill>
                  <a:srgbClr val="467886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https://www.eaquals.org/wp-content/uploads/EPG-booklet_IT.pdf</a:t>
            </a:r>
            <a:endParaRPr lang="it-IT" sz="26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73497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943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Times New Roman</vt:lpstr>
      <vt:lpstr>Tema di Office</vt:lpstr>
      <vt:lpstr>Risorse e strumenti ideati per docenti di lingue proposti dal Consiglio d’Europa</vt:lpstr>
      <vt:lpstr>QCER di riferimento per le lingue: apprendimento, insegnamento, valutazione. Volume complementare (2020). </vt:lpstr>
      <vt:lpstr>Alfabetizzazione e apprendimento della seconda lingua  per l’integrazione dei migranti adulti </vt:lpstr>
      <vt:lpstr>Il toolkit del Consiglio d’Europa</vt:lpstr>
      <vt:lpstr>Portfolio europeo delle lingue (PEL) </vt:lpstr>
      <vt:lpstr>Compass: il manuale aggiornato per l’educazione ai diritti umani </vt:lpstr>
      <vt:lpstr>Il “Portfolio Europeo per la Formazione degli Insegnanti di Lingue” (PEFIL)</vt:lpstr>
      <vt:lpstr>European Profiling Grid (EPG)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Alcune risorse e strumenti ideati per docenti di lingue proposti dal Consiglio d’Europa</dc:title>
  <dc:creator>Baiba B</dc:creator>
  <cp:lastModifiedBy>Baiba B</cp:lastModifiedBy>
  <cp:revision>2</cp:revision>
  <dcterms:created xsi:type="dcterms:W3CDTF">2024-04-08T16:18:06Z</dcterms:created>
  <dcterms:modified xsi:type="dcterms:W3CDTF">2024-04-10T19:40:52Z</dcterms:modified>
</cp:coreProperties>
</file>